
<file path=[Content_Types].xml><?xml version="1.0" encoding="utf-8"?>
<Types xmlns="http://schemas.openxmlformats.org/package/2006/content-types">
  <Override PartName="/ppt/embeddings/Microsoft_Equation24.bin" ContentType="application/vnd.openxmlformats-officedocument.oleObject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embeddings/Microsoft_Equation33.bin" ContentType="application/vnd.openxmlformats-officedocument.oleObject"/>
  <Default Extension="xml" ContentType="application/xml"/>
  <Override PartName="/ppt/tableStyles.xml" ContentType="application/vnd.openxmlformats-officedocument.presentationml.tableStyles+xml"/>
  <Override PartName="/ppt/embeddings/Microsoft_Equation5.bin" ContentType="application/vnd.openxmlformats-officedocument.oleObject"/>
  <Override PartName="/ppt/embeddings/Microsoft_Equation16.bin" ContentType="application/vnd.openxmlformats-officedocument.oleObject"/>
  <Override PartName="/ppt/notesSlides/notesSlide1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embeddings/Microsoft_Equation23.bin" ContentType="application/vnd.openxmlformats-officedocument.oleObject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embeddings/Microsoft_Equation32.bin" ContentType="application/vnd.openxmlformats-officedocument.oleObject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embeddings/Microsoft_Equation4.bin" ContentType="application/vnd.openxmlformats-officedocument.oleObject"/>
  <Override PartName="/ppt/embeddings/Microsoft_Equation15.bin" ContentType="application/vnd.openxmlformats-officedocument.oleObject"/>
  <Override PartName="/ppt/handoutMasters/handoutMaster1.xml" ContentType="application/vnd.openxmlformats-officedocument.presentationml.handoutMaster+xml"/>
  <Default Extension="vml" ContentType="application/vnd.openxmlformats-officedocument.vmlDrawing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Default Extension="png" ContentType="image/png"/>
  <Override PartName="/ppt/embeddings/Microsoft_Equation22.bin" ContentType="application/vnd.openxmlformats-officedocument.oleObject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embeddings/Microsoft_Equation31.bin" ContentType="application/vnd.openxmlformats-officedocument.oleObject"/>
  <Override PartName="/ppt/notesSlides/notesSlide6.xml" ContentType="application/vnd.openxmlformats-officedocument.presentationml.notesSlide+xml"/>
  <Override PartName="/ppt/embeddings/Microsoft_Equation3.bin" ContentType="application/vnd.openxmlformats-officedocument.oleObject"/>
  <Override PartName="/ppt/embeddings/Microsoft_Equation14.bin" ContentType="application/vnd.openxmlformats-officedocument.oleObject"/>
  <Override PartName="/ppt/presProps.xml" ContentType="application/vnd.openxmlformats-officedocument.presentationml.presProps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Microsoft_Equation21.bin" ContentType="application/vnd.openxmlformats-officedocument.oleObject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embeddings/Microsoft_Equation9.bin" ContentType="application/vnd.openxmlformats-officedocument.oleObject"/>
  <Override PartName="/ppt/embeddings/Microsoft_Equation30.bin" ContentType="application/vnd.openxmlformats-officedocument.oleObject"/>
  <Override PartName="/ppt/notesSlides/notesSlide5.xml" ContentType="application/vnd.openxmlformats-officedocument.presentationml.notesSlide+xml"/>
  <Override PartName="/ppt/embeddings/Microsoft_Equation13.bin" ContentType="application/vnd.openxmlformats-officedocument.oleObject"/>
  <Override PartName="/ppt/embeddings/Microsoft_Equation29.bin" ContentType="application/vnd.openxmlformats-officedocument.oleObject"/>
  <Override PartName="/ppt/embeddings/Microsoft_Equation2.bin" ContentType="application/vnd.openxmlformats-officedocument.oleObject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embeddings/Microsoft_Equation20.bin" ContentType="application/vnd.openxmlformats-officedocument.oleObject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ppt/embeddings/Microsoft_Equation8.bin" ContentType="application/vnd.openxmlformats-officedocument.oleObject"/>
  <Override PartName="/ppt/embeddings/Microsoft_Equation19.bin" ContentType="application/vnd.openxmlformats-officedocument.oleObject"/>
  <Default Extension="wmf" ContentType="image/x-wmf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embeddings/Microsoft_Equation12.bin" ContentType="application/vnd.openxmlformats-officedocument.oleObject"/>
  <Override PartName="/ppt/embeddings/Microsoft_Equation1.bin" ContentType="application/vnd.openxmlformats-officedocument.oleObject"/>
  <Override PartName="/ppt/theme/theme3.xml" ContentType="application/vnd.openxmlformats-officedocument.theme+xml"/>
  <Override PartName="/ppt/embeddings/Microsoft_Equation28.bin" ContentType="application/vnd.openxmlformats-officedocument.oleObject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embeddings/Microsoft_Equation35.bin" ContentType="application/vnd.openxmlformats-officedocument.oleObject"/>
  <Default Extension="jpeg" ContentType="image/jpeg"/>
  <Override PartName="/ppt/notesSlides/notesSlide11.xml" ContentType="application/vnd.openxmlformats-officedocument.presentationml.notesSlide+xml"/>
  <Override PartName="/ppt/embeddings/Microsoft_Equation7.bin" ContentType="application/vnd.openxmlformats-officedocument.oleObject"/>
  <Override PartName="/ppt/embeddings/Microsoft_Equation18.bin" ContentType="application/vnd.openxmlformats-officedocument.oleObject"/>
  <Override PartName="/ppt/notesSlides/notesSlide3.xml" ContentType="application/vnd.openxmlformats-officedocument.presentationml.notesSlide+xml"/>
  <Override PartName="/ppt/embeddings/Microsoft_Equation11.bin" ContentType="application/vnd.openxmlformats-officedocument.oleObject"/>
  <Override PartName="/ppt/embeddings/Microsoft_Equation27.bin" ContentType="application/vnd.openxmlformats-officedocument.oleObject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embeddings/Microsoft_Equation25.bin" ContentType="application/vnd.openxmlformats-officedocument.oleObject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embeddings/Microsoft_Equation34.bin" ContentType="application/vnd.openxmlformats-officedocument.oleObject"/>
  <Override PartName="/ppt/embeddings/Microsoft_Equation17.bin" ContentType="application/vnd.openxmlformats-officedocument.oleObject"/>
  <Override PartName="/ppt/embeddings/Microsoft_Equation6.bin" ContentType="application/vnd.openxmlformats-officedocument.oleObject"/>
  <Override PartName="/ppt/notesSlides/notesSlide2.xml" ContentType="application/vnd.openxmlformats-officedocument.presentationml.notesSlide+xml"/>
  <Override PartName="/ppt/embeddings/Microsoft_Equation10.bin" ContentType="application/vnd.openxmlformats-officedocument.oleObject"/>
  <Override PartName="/ppt/embeddings/Microsoft_Equation26.bin" ContentType="application/vnd.openxmlformats-officedocument.oleObject"/>
  <Override PartName="/ppt/theme/theme1.xml" ContentType="application/vnd.openxmlformats-officedocument.theme+xml"/>
  <Override PartName="/ppt/slideLayouts/slideLayout10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8"/>
  </p:notesMasterIdLst>
  <p:handoutMasterIdLst>
    <p:handoutMasterId r:id="rId19"/>
  </p:handoutMasterIdLst>
  <p:sldIdLst>
    <p:sldId id="325" r:id="rId2"/>
    <p:sldId id="598" r:id="rId3"/>
    <p:sldId id="599" r:id="rId4"/>
    <p:sldId id="600" r:id="rId5"/>
    <p:sldId id="601" r:id="rId6"/>
    <p:sldId id="602" r:id="rId7"/>
    <p:sldId id="603" r:id="rId8"/>
    <p:sldId id="604" r:id="rId9"/>
    <p:sldId id="605" r:id="rId10"/>
    <p:sldId id="606" r:id="rId11"/>
    <p:sldId id="610" r:id="rId12"/>
    <p:sldId id="607" r:id="rId13"/>
    <p:sldId id="608" r:id="rId14"/>
    <p:sldId id="609" r:id="rId15"/>
    <p:sldId id="611" r:id="rId16"/>
    <p:sldId id="612" r:id="rId17"/>
  </p:sldIdLst>
  <p:sldSz cx="9144000" cy="6858000" type="screen4x3"/>
  <p:notesSz cx="6743700" cy="9882188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5F5F5F"/>
    <a:srgbClr val="CC0000"/>
    <a:srgbClr val="CC3300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 showOutlineIcons="0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592" y="-960"/>
      </p:cViewPr>
      <p:guideLst>
        <p:guide orient="horz" pos="319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2040" y="-108"/>
      </p:cViewPr>
      <p:guideLst>
        <p:guide orient="horz" pos="3112"/>
        <p:guide pos="21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8.wmf"/><Relationship Id="rId3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8475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8475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1FADDDE1-97B6-4737-927A-6C1C140B6C27}" type="slidenum">
              <a:rPr lang="fr-FR"/>
              <a:pPr/>
              <a:t>‹n.›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4238"/>
            <a:ext cx="4946650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Click to edit Master text styles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8475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88475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F8F95417-E409-44F2-9A72-A997976E6E0F}" type="slidenum">
              <a:rPr lang="fr-FR"/>
              <a:pPr/>
              <a:t>‹n.›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AEFE7C-A95A-4433-890D-4E309A1DFECC}" type="slidenum">
              <a:rPr lang="fr-FR"/>
              <a:pPr/>
              <a:t>1</a:t>
            </a:fld>
            <a:endParaRPr lang="fr-F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DB3523-8779-417C-97D2-65A9F9A6D8B5}" type="slidenum">
              <a:rPr lang="fr-FR"/>
              <a:pPr/>
              <a:t>10</a:t>
            </a:fld>
            <a:endParaRPr lang="fr-FR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DB3523-8779-417C-97D2-65A9F9A6D8B5}" type="slidenum">
              <a:rPr lang="fr-FR"/>
              <a:pPr/>
              <a:t>11</a:t>
            </a:fld>
            <a:endParaRPr lang="fr-FR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6E7468-C577-4EAE-8890-EB0B7642F7F4}" type="slidenum">
              <a:rPr lang="fr-FR"/>
              <a:pPr/>
              <a:t>12</a:t>
            </a:fld>
            <a:endParaRPr lang="fr-FR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48262D-5201-4637-9382-BE6ECBDCD9CC}" type="slidenum">
              <a:rPr lang="fr-FR"/>
              <a:pPr/>
              <a:t>13</a:t>
            </a:fld>
            <a:endParaRPr lang="fr-FR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85B2C-025B-4678-ABF2-40C84A175A4C}" type="slidenum">
              <a:rPr lang="fr-FR"/>
              <a:pPr/>
              <a:t>14</a:t>
            </a:fld>
            <a:endParaRPr lang="fr-F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85B2C-025B-4678-ABF2-40C84A175A4C}" type="slidenum">
              <a:rPr lang="fr-FR"/>
              <a:pPr/>
              <a:t>15</a:t>
            </a:fld>
            <a:endParaRPr lang="fr-F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85B2C-025B-4678-ABF2-40C84A175A4C}" type="slidenum">
              <a:rPr lang="fr-FR"/>
              <a:pPr/>
              <a:t>16</a:t>
            </a:fld>
            <a:endParaRPr lang="fr-F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03277-AD37-4AF3-ABED-911FE081A5AE}" type="slidenum">
              <a:rPr lang="fr-FR"/>
              <a:pPr/>
              <a:t>2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3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FE7218-2E72-457E-B9DA-DE792B7F5988}" type="slidenum">
              <a:rPr lang="fr-FR"/>
              <a:pPr/>
              <a:t>4</a:t>
            </a:fld>
            <a:endParaRPr lang="fr-FR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A0AD0A-0154-43C1-B4BB-EC4146FBAC43}" type="slidenum">
              <a:rPr lang="fr-FR"/>
              <a:pPr/>
              <a:t>5</a:t>
            </a:fld>
            <a:endParaRPr lang="fr-FR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963A20-69CB-45C8-A7C8-5F84BDD0A686}" type="slidenum">
              <a:rPr lang="fr-FR"/>
              <a:pPr/>
              <a:t>6</a:t>
            </a:fld>
            <a:endParaRPr lang="fr-FR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643758-9F06-46A3-B7B0-97D8220010C6}" type="slidenum">
              <a:rPr lang="fr-FR"/>
              <a:pPr/>
              <a:t>7</a:t>
            </a:fld>
            <a:endParaRPr lang="fr-FR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4C61C3-E690-4CCE-99B2-101C3C971165}" type="slidenum">
              <a:rPr lang="fr-FR"/>
              <a:pPr/>
              <a:t>8</a:t>
            </a:fld>
            <a:endParaRPr lang="fr-FR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30374-9709-4BDA-80F4-20B0123A0F4C}" type="slidenum">
              <a:rPr lang="fr-FR"/>
              <a:pPr/>
              <a:t>9</a:t>
            </a:fld>
            <a:endParaRPr lang="fr-FR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9" descr="KINEOba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26988"/>
            <a:ext cx="914400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KINEOba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6573838"/>
            <a:ext cx="91440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1447800"/>
            <a:ext cx="2667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037" name="Oval 13"/>
          <p:cNvSpPr>
            <a:spLocks noChangeArrowheads="1"/>
          </p:cNvSpPr>
          <p:nvPr/>
        </p:nvSpPr>
        <p:spPr bwMode="auto">
          <a:xfrm>
            <a:off x="2743200" y="1420813"/>
            <a:ext cx="53975" cy="539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231775" y="65405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GB" sz="1400">
              <a:latin typeface="Arial" charset="0"/>
              <a:ea typeface="+mn-ea"/>
            </a:endParaRPr>
          </a:p>
        </p:txBody>
      </p:sp>
      <p:sp>
        <p:nvSpPr>
          <p:cNvPr id="7" name="ZoneTexte 6"/>
          <p:cNvSpPr txBox="1"/>
          <p:nvPr userDrawn="1"/>
        </p:nvSpPr>
        <p:spPr>
          <a:xfrm>
            <a:off x="0" y="6540500"/>
            <a:ext cx="9144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fr-FR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J . P .   L a u m o n d 			 	           		     L A A S – C N R S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0" y="76200"/>
            <a:ext cx="914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T h e   P i a n o   M o v e r   P r o b l e 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j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j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j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Microsoft_Equation1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9.bin"/><Relationship Id="rId12" Type="http://schemas.openxmlformats.org/officeDocument/2006/relationships/oleObject" Target="../embeddings/Microsoft_Equation10.bin"/><Relationship Id="rId13" Type="http://schemas.openxmlformats.org/officeDocument/2006/relationships/oleObject" Target="../embeddings/Microsoft_Equation11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Microsoft_Equation2.bin"/><Relationship Id="rId5" Type="http://schemas.openxmlformats.org/officeDocument/2006/relationships/oleObject" Target="../embeddings/Microsoft_Equation3.bin"/><Relationship Id="rId6" Type="http://schemas.openxmlformats.org/officeDocument/2006/relationships/oleObject" Target="../embeddings/Microsoft_Equation4.bin"/><Relationship Id="rId7" Type="http://schemas.openxmlformats.org/officeDocument/2006/relationships/oleObject" Target="../embeddings/Microsoft_Equation5.bin"/><Relationship Id="rId8" Type="http://schemas.openxmlformats.org/officeDocument/2006/relationships/oleObject" Target="../embeddings/Microsoft_Equation6.bin"/><Relationship Id="rId9" Type="http://schemas.openxmlformats.org/officeDocument/2006/relationships/oleObject" Target="../embeddings/Microsoft_Equation7.bin"/><Relationship Id="rId10" Type="http://schemas.openxmlformats.org/officeDocument/2006/relationships/oleObject" Target="../embeddings/Microsoft_Equation8.bin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19.bin"/><Relationship Id="rId12" Type="http://schemas.openxmlformats.org/officeDocument/2006/relationships/oleObject" Target="../embeddings/Microsoft_Equation20.bin"/><Relationship Id="rId13" Type="http://schemas.openxmlformats.org/officeDocument/2006/relationships/oleObject" Target="../embeddings/Microsoft_Equation21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Microsoft_Equation12.bin"/><Relationship Id="rId5" Type="http://schemas.openxmlformats.org/officeDocument/2006/relationships/oleObject" Target="../embeddings/Microsoft_Equation13.bin"/><Relationship Id="rId6" Type="http://schemas.openxmlformats.org/officeDocument/2006/relationships/oleObject" Target="../embeddings/Microsoft_Equation14.bin"/><Relationship Id="rId7" Type="http://schemas.openxmlformats.org/officeDocument/2006/relationships/oleObject" Target="../embeddings/Microsoft_Equation15.bin"/><Relationship Id="rId8" Type="http://schemas.openxmlformats.org/officeDocument/2006/relationships/oleObject" Target="../embeddings/Microsoft_Equation16.bin"/><Relationship Id="rId9" Type="http://schemas.openxmlformats.org/officeDocument/2006/relationships/oleObject" Target="../embeddings/Microsoft_Equation17.bin"/><Relationship Id="rId10" Type="http://schemas.openxmlformats.org/officeDocument/2006/relationships/oleObject" Target="../embeddings/Microsoft_Equation18.bin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29.bin"/><Relationship Id="rId12" Type="http://schemas.openxmlformats.org/officeDocument/2006/relationships/oleObject" Target="../embeddings/Microsoft_Equation30.bin"/><Relationship Id="rId13" Type="http://schemas.openxmlformats.org/officeDocument/2006/relationships/oleObject" Target="../embeddings/Microsoft_Equation31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Microsoft_Equation22.bin"/><Relationship Id="rId5" Type="http://schemas.openxmlformats.org/officeDocument/2006/relationships/oleObject" Target="../embeddings/Microsoft_Equation23.bin"/><Relationship Id="rId6" Type="http://schemas.openxmlformats.org/officeDocument/2006/relationships/oleObject" Target="../embeddings/Microsoft_Equation24.bin"/><Relationship Id="rId7" Type="http://schemas.openxmlformats.org/officeDocument/2006/relationships/oleObject" Target="../embeddings/Microsoft_Equation25.bin"/><Relationship Id="rId8" Type="http://schemas.openxmlformats.org/officeDocument/2006/relationships/oleObject" Target="../embeddings/Microsoft_Equation26.bin"/><Relationship Id="rId9" Type="http://schemas.openxmlformats.org/officeDocument/2006/relationships/oleObject" Target="../embeddings/Microsoft_Equation27.bin"/><Relationship Id="rId10" Type="http://schemas.openxmlformats.org/officeDocument/2006/relationships/oleObject" Target="../embeddings/Microsoft_Equation2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Microsoft_Equation32.bin"/><Relationship Id="rId5" Type="http://schemas.openxmlformats.org/officeDocument/2006/relationships/oleObject" Target="../embeddings/Microsoft_Equation33.bin"/><Relationship Id="rId6" Type="http://schemas.openxmlformats.org/officeDocument/2006/relationships/oleObject" Target="../embeddings/Microsoft_Equation34.bin"/><Relationship Id="rId7" Type="http://schemas.openxmlformats.org/officeDocument/2006/relationships/oleObject" Target="../embeddings/Microsoft_Equation35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2419350"/>
            <a:ext cx="9144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eaLnBrk="0" hangingPunct="0"/>
            <a:r>
              <a:rPr lang="fr-FR" sz="3200">
                <a:solidFill>
                  <a:schemeClr val="tx1"/>
                </a:solidFill>
                <a:latin typeface="Arial" charset="0"/>
              </a:rPr>
              <a:t>Motion Planning</a:t>
            </a:r>
          </a:p>
          <a:p>
            <a:pPr marL="457200" indent="-457200"/>
            <a:endParaRPr lang="fr-FR" sz="1400" b="0">
              <a:solidFill>
                <a:schemeClr val="tx1"/>
              </a:solidFill>
              <a:latin typeface="Arial" charset="0"/>
            </a:endParaRPr>
          </a:p>
          <a:p>
            <a:pPr marL="457200" indent="-457200"/>
            <a:endParaRPr lang="fr-FR" sz="1400" b="0">
              <a:solidFill>
                <a:schemeClr val="tx1"/>
              </a:solidFill>
              <a:latin typeface="Arial" charset="0"/>
            </a:endParaRPr>
          </a:p>
          <a:p>
            <a:pPr marL="457200" indent="-457200"/>
            <a:r>
              <a:rPr lang="fr-FR" sz="2000">
                <a:solidFill>
                  <a:schemeClr val="tx1"/>
                </a:solidFill>
                <a:latin typeface="Arial" charset="0"/>
              </a:rPr>
              <a:t>Geometrical Formulation of the Piano Mover Problem</a:t>
            </a:r>
          </a:p>
          <a:p>
            <a:pPr marL="457200" indent="-457200"/>
            <a:endParaRPr lang="fr-FR" sz="1400" b="0">
              <a:solidFill>
                <a:schemeClr val="tx1"/>
              </a:solidFill>
              <a:latin typeface="Arial" charset="0"/>
            </a:endParaRPr>
          </a:p>
          <a:p>
            <a:pPr marL="457200" indent="-457200" eaLnBrk="0" hangingPunct="0"/>
            <a:endParaRPr lang="fr-FR" sz="320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>
                <a:solidFill>
                  <a:schemeClr val="tx1"/>
                </a:solidFill>
                <a:latin typeface="Arial" charset="0"/>
              </a:rPr>
              <a:t>Cell Decomposition Ingredients</a:t>
            </a:r>
          </a:p>
        </p:txBody>
      </p:sp>
      <p:sp>
        <p:nvSpPr>
          <p:cNvPr id="63" name="Rectangle 42"/>
          <p:cNvSpPr>
            <a:spLocks noChangeArrowheads="1"/>
          </p:cNvSpPr>
          <p:nvPr/>
        </p:nvSpPr>
        <p:spPr bwMode="auto">
          <a:xfrm>
            <a:off x="2641600" y="1905000"/>
            <a:ext cx="571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Tx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Cell decomposition algorithm</a:t>
            </a:r>
            <a:endParaRPr kumimoji="1" lang="en-US" sz="1800" b="0" i="1" kern="0" dirty="0">
              <a:solidFill>
                <a:sysClr val="windowText" lastClr="000000"/>
              </a:solidFill>
              <a:latin typeface="Arial"/>
              <a:ea typeface="+mn-ea"/>
              <a:cs typeface="Arial"/>
            </a:endParaRP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Tx/>
              <a:buChar char="•"/>
              <a:defRPr/>
            </a:pPr>
            <a:endParaRPr kumimoji="1" lang="en-US" sz="1800" b="0" i="1" kern="0" dirty="0">
              <a:solidFill>
                <a:sysClr val="windowText" lastClr="000000"/>
              </a:solidFill>
              <a:latin typeface="Arial"/>
              <a:ea typeface="+mn-ea"/>
              <a:cs typeface="Arial"/>
            </a:endParaRP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Tx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Algorithm to localize a point within a cell</a:t>
            </a: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	</a:t>
            </a:r>
            <a:endParaRPr kumimoji="1" lang="en-US" sz="1800" b="0" i="1" kern="0" dirty="0">
              <a:solidFill>
                <a:sysClr val="windowText" lastClr="000000"/>
              </a:solidFill>
              <a:latin typeface="Arial"/>
              <a:ea typeface="+mn-ea"/>
              <a:cs typeface="Arial"/>
            </a:endParaRP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 typeface="Arial"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Algorithm to move within a single cell</a:t>
            </a:r>
          </a:p>
          <a:p>
            <a:pPr marL="2171700" lvl="4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	</a:t>
            </a: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 typeface="Arial"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A path search algorithm within a graph</a:t>
            </a: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defRPr/>
            </a:pPr>
            <a:endParaRPr kumimoji="1" lang="en-US" sz="1800" b="0" kern="0" dirty="0">
              <a:solidFill>
                <a:sysClr val="windowText" lastClr="000000"/>
              </a:solidFill>
              <a:latin typeface="Arial"/>
              <a:ea typeface="+mn-ea"/>
              <a:cs typeface="Arial"/>
            </a:endParaRPr>
          </a:p>
          <a:p>
            <a:pPr marL="342900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 typeface="Arial"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Examples:</a:t>
            </a:r>
          </a:p>
          <a:p>
            <a:pPr marL="800100" lvl="1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 typeface="Arial"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Sweeping line algorithm to decompose polygonal environments into trapezoids</a:t>
            </a:r>
          </a:p>
          <a:p>
            <a:pPr marL="800100" lvl="1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buFont typeface="Arial"/>
              <a:buChar char="•"/>
              <a:defRPr/>
            </a:pPr>
            <a:r>
              <a:rPr kumimoji="1" lang="en-US" sz="18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Cylindrical algebraic decomposition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 dirty="0">
                <a:solidFill>
                  <a:schemeClr val="tx1"/>
                </a:solidFill>
                <a:latin typeface="Arial" charset="0"/>
              </a:rPr>
              <a:t>Cell </a:t>
            </a:r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Decomposition</a:t>
            </a:r>
            <a:endParaRPr lang="en-US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3" name="Rectangle 42"/>
          <p:cNvSpPr>
            <a:spLocks noChangeArrowheads="1"/>
          </p:cNvSpPr>
          <p:nvPr/>
        </p:nvSpPr>
        <p:spPr bwMode="auto">
          <a:xfrm>
            <a:off x="647700" y="5956300"/>
            <a:ext cx="82804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800100" lvl="1" indent="-342900" algn="l" fontAlgn="auto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rgbClr val="00CC99"/>
              </a:buClr>
              <a:defRPr/>
            </a:pPr>
            <a:r>
              <a:rPr kumimoji="1" lang="en-US" sz="1600" b="0" kern="0" dirty="0" smtClean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Sweeping </a:t>
            </a:r>
            <a:r>
              <a:rPr kumimoji="1" lang="en-US" sz="1600" b="0" kern="0" dirty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line algorithm to decompose polygonal environments into </a:t>
            </a:r>
            <a:r>
              <a:rPr kumimoji="1" lang="en-US" sz="1600" b="0" kern="0" dirty="0" smtClean="0">
                <a:solidFill>
                  <a:sysClr val="windowText" lastClr="000000"/>
                </a:solidFill>
                <a:latin typeface="Arial"/>
                <a:ea typeface="+mn-ea"/>
                <a:cs typeface="Arial"/>
              </a:rPr>
              <a:t>trapezoids</a:t>
            </a:r>
            <a:endParaRPr kumimoji="1" lang="en-US" sz="1600" b="0" kern="0" dirty="0">
              <a:solidFill>
                <a:sysClr val="windowText" lastClr="000000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4" name="Image 3" descr="cellDecomp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892300"/>
            <a:ext cx="6400800" cy="38587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>
                <a:solidFill>
                  <a:schemeClr val="tx1"/>
                </a:solidFill>
                <a:latin typeface="Arial" charset="0"/>
              </a:rPr>
              <a:t>Retraction</a:t>
            </a:r>
          </a:p>
        </p:txBody>
      </p:sp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2641600" y="2044700"/>
            <a:ext cx="6235700" cy="436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Almost everywhere continuous function from space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S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to sub-space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retract (S)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 such that: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800" b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x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and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retract (x)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belong to the same connected component of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S</a:t>
            </a: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Each connected component of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S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contains exactly one connected component of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retract (S)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endParaRPr kumimoji="1" lang="en-US" sz="1800" b="0" i="1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endParaRPr kumimoji="1" lang="en-US" sz="1800" b="0" i="1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 typeface="Arial" charset="0"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Connected components of topological space</a:t>
            </a:r>
          </a:p>
          <a:p>
            <a:pPr marL="2171700" lvl="4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	       =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	Connected components of the retracted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>
                <a:solidFill>
                  <a:schemeClr val="tx1"/>
                </a:solidFill>
                <a:latin typeface="Arial" charset="0"/>
              </a:rPr>
              <a:t>Retraction</a:t>
            </a:r>
          </a:p>
        </p:txBody>
      </p:sp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2641600" y="2197100"/>
            <a:ext cx="6235700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Apply retraction recursively to decrease the dimension of the topological space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800" b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800" b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Examples:</a:t>
            </a: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Voronoï diagrams</a:t>
            </a: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Visibility graphs</a:t>
            </a: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Retraction on the border of the obstacles (algebraic topology issues)</a:t>
            </a:r>
          </a:p>
          <a:p>
            <a:pPr marL="800100" lvl="1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Probabilistic roadmaps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800" b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>
                <a:solidFill>
                  <a:schemeClr val="tx1"/>
                </a:solidFill>
                <a:latin typeface="Arial" charset="0"/>
              </a:rPr>
              <a:t>Retraction</a:t>
            </a:r>
          </a:p>
        </p:txBody>
      </p:sp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622300" y="5664200"/>
            <a:ext cx="8255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600" b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Visibility Graph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600" b="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Image 4" descr="roadma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2054331"/>
            <a:ext cx="5641065" cy="32923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en-US" sz="2400" b="0">
                <a:solidFill>
                  <a:schemeClr val="tx1"/>
                </a:solidFill>
                <a:latin typeface="Arial" charset="0"/>
              </a:rPr>
              <a:t>Retraction</a:t>
            </a:r>
          </a:p>
        </p:txBody>
      </p:sp>
      <p:sp>
        <p:nvSpPr>
          <p:cNvPr id="4" name="Rectangle 42"/>
          <p:cNvSpPr>
            <a:spLocks noChangeArrowheads="1"/>
          </p:cNvSpPr>
          <p:nvPr/>
        </p:nvSpPr>
        <p:spPr bwMode="auto">
          <a:xfrm>
            <a:off x="622300" y="5664200"/>
            <a:ext cx="8255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600" b="0" dirty="0" err="1" smtClean="0">
                <a:solidFill>
                  <a:srgbClr val="000000"/>
                </a:solidFill>
                <a:latin typeface="Arial" charset="0"/>
                <a:cs typeface="Arial" charset="0"/>
              </a:rPr>
              <a:t>Voronoï</a:t>
            </a:r>
            <a:r>
              <a:rPr kumimoji="1" lang="en-US" sz="1600" b="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Diagram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600" b="0" dirty="0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Image 5" descr="vorono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650" y="2007404"/>
            <a:ext cx="3816350" cy="36472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414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 Space</a:t>
            </a:r>
          </a:p>
        </p:txBody>
      </p:sp>
      <p:sp>
        <p:nvSpPr>
          <p:cNvPr id="17412" name="Text Box 3"/>
          <p:cNvSpPr txBox="1">
            <a:spLocks noChangeArrowheads="1"/>
          </p:cNvSpPr>
          <p:nvPr/>
        </p:nvSpPr>
        <p:spPr bwMode="auto">
          <a:xfrm>
            <a:off x="2616200" y="2101850"/>
            <a:ext cx="652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Environment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made of bodies: compact and connected domains of the Euclidean space   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2616200" y="2851150"/>
            <a:ext cx="652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Body placement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translation-rotation composition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Placement Space P</a:t>
            </a:r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2603500" y="3587750"/>
            <a:ext cx="652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Obstacles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: </a:t>
            </a:r>
            <a:r>
              <a:rPr lang="en-US" sz="1800" b="0" dirty="0" smtClean="0">
                <a:solidFill>
                  <a:schemeClr val="tx1"/>
                </a:solidFill>
                <a:latin typeface="Arial" charset="0"/>
              </a:rPr>
              <a:t>finite number of fixed 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bodies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Subspace E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 of the Euclidean Space</a:t>
            </a:r>
          </a:p>
        </p:txBody>
      </p:sp>
      <p:sp>
        <p:nvSpPr>
          <p:cNvPr id="17415" name="Text Box 3"/>
          <p:cNvSpPr txBox="1">
            <a:spLocks noChangeArrowheads="1"/>
          </p:cNvSpPr>
          <p:nvPr/>
        </p:nvSpPr>
        <p:spPr bwMode="auto">
          <a:xfrm>
            <a:off x="2616200" y="4298950"/>
            <a:ext cx="6527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Robot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(R,A)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with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R=(R</a:t>
            </a:r>
            <a:r>
              <a:rPr lang="en-US" sz="1800" b="0" i="1" baseline="-2500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, R</a:t>
            </a:r>
            <a:r>
              <a:rPr lang="en-US" sz="1800" b="0" i="1" baseline="-2500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, … R</a:t>
            </a:r>
            <a:r>
              <a:rPr lang="en-US" sz="1800" b="0" i="1" baseline="-25000">
                <a:solidFill>
                  <a:schemeClr val="tx1"/>
                </a:solidFill>
                <a:latin typeface="Arial" charset="0"/>
              </a:rPr>
              <a:t>m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)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 and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P </a:t>
            </a:r>
            <a:r>
              <a:rPr lang="en-US" sz="1800" b="0" i="1" baseline="30000">
                <a:solidFill>
                  <a:schemeClr val="tx1"/>
                </a:solidFill>
                <a:latin typeface="Arial" charset="0"/>
              </a:rPr>
              <a:t>m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        A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A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valid placements defined by holonomic links</a:t>
            </a:r>
          </a:p>
        </p:txBody>
      </p:sp>
      <p:sp>
        <p:nvSpPr>
          <p:cNvPr id="17416" name="Text Box 3"/>
          <p:cNvSpPr txBox="1">
            <a:spLocks noChangeArrowheads="1"/>
          </p:cNvSpPr>
          <p:nvPr/>
        </p:nvSpPr>
        <p:spPr bwMode="auto">
          <a:xfrm>
            <a:off x="2616200" y="5099050"/>
            <a:ext cx="6527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Configuration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minimal parameterization of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A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	For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 in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CS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 is the domain of the Euclidean space occupied by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R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at configuration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. 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7758113" y="4408488"/>
          <a:ext cx="293687" cy="173037"/>
        </p:xfrm>
        <a:graphic>
          <a:graphicData uri="http://schemas.openxmlformats.org/presentationml/2006/ole">
            <p:oleObj spid="_x0000_s17410" name="Équation" r:id="rId4" imgW="111760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 Space Topology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Topology on </a:t>
            </a:r>
            <a:r>
              <a:rPr lang="en-US" sz="1800" i="1">
                <a:solidFill>
                  <a:schemeClr val="tx1"/>
                </a:solidFill>
                <a:latin typeface="Arial" charset="0"/>
              </a:rPr>
              <a:t>CS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induced by Hausdorff metric in Euclidean space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d(c,c’) = d</a:t>
            </a:r>
            <a:r>
              <a:rPr lang="en-US" sz="1800" b="0" i="1" baseline="-25000">
                <a:solidFill>
                  <a:schemeClr val="tx1"/>
                </a:solidFill>
                <a:latin typeface="Arial" charset="0"/>
              </a:rPr>
              <a:t>Hausdorff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(c(R),c’(R))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616200" y="3829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>
                <a:solidFill>
                  <a:schemeClr val="tx1"/>
                </a:solidFill>
                <a:latin typeface="Arial" charset="0"/>
              </a:rPr>
              <a:t>Path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: continuous function from [0,1] to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6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</a:t>
            </a:r>
          </a:p>
        </p:txBody>
      </p:sp>
      <p:sp>
        <p:nvSpPr>
          <p:cNvPr id="21517" name="Text Box 3"/>
          <p:cNvSpPr txBox="1">
            <a:spLocks noChangeArrowheads="1"/>
          </p:cNvSpPr>
          <p:nvPr/>
        </p:nvSpPr>
        <p:spPr bwMode="auto">
          <a:xfrm>
            <a:off x="2616200" y="192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Admissible: 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 = 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080000" y="1962150"/>
          <a:ext cx="279400" cy="280988"/>
        </p:xfrm>
        <a:graphic>
          <a:graphicData uri="http://schemas.openxmlformats.org/presentationml/2006/ole">
            <p:oleObj spid="_x0000_s21506" name="Équation" r:id="rId4" imgW="1016000" imgH="101600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299200" y="1976438"/>
          <a:ext cx="298450" cy="279400"/>
        </p:xfrm>
        <a:graphic>
          <a:graphicData uri="http://schemas.openxmlformats.org/presentationml/2006/ole">
            <p:oleObj spid="_x0000_s21507" name="Équation" r:id="rId5" imgW="1117600" imgH="1016000" progId="Equation.3">
              <p:embed/>
            </p:oleObj>
          </a:graphicData>
        </a:graphic>
      </p:graphicFrame>
      <p:sp>
        <p:nvSpPr>
          <p:cNvPr id="21518" name="Text Box 3"/>
          <p:cNvSpPr txBox="1">
            <a:spLocks noChangeArrowheads="1"/>
          </p:cNvSpPr>
          <p:nvPr/>
        </p:nvSpPr>
        <p:spPr bwMode="auto">
          <a:xfrm>
            <a:off x="2616200" y="23558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Free: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E  =  </a:t>
            </a:r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092700" y="2393950"/>
          <a:ext cx="279400" cy="280988"/>
        </p:xfrm>
        <a:graphic>
          <a:graphicData uri="http://schemas.openxmlformats.org/presentationml/2006/ole">
            <p:oleObj spid="_x0000_s21508" name="Équation" r:id="rId6" imgW="1016000" imgH="101600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930900" y="2408238"/>
          <a:ext cx="298450" cy="279400"/>
        </p:xfrm>
        <a:graphic>
          <a:graphicData uri="http://schemas.openxmlformats.org/presentationml/2006/ole">
            <p:oleObj spid="_x0000_s21509" name="Équation" r:id="rId7" imgW="1117600" imgH="1016000" progId="Equation.3">
              <p:embed/>
            </p:oleObj>
          </a:graphicData>
        </a:graphic>
      </p:graphicFrame>
      <p:sp>
        <p:nvSpPr>
          <p:cNvPr id="21519" name="Text Box 3"/>
          <p:cNvSpPr txBox="1">
            <a:spLocks noChangeArrowheads="1"/>
          </p:cNvSpPr>
          <p:nvPr/>
        </p:nvSpPr>
        <p:spPr bwMode="auto">
          <a:xfrm>
            <a:off x="2616200" y="27622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Contact: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=       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and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E ≠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105400" y="2787650"/>
          <a:ext cx="279400" cy="280988"/>
        </p:xfrm>
        <a:graphic>
          <a:graphicData uri="http://schemas.openxmlformats.org/presentationml/2006/ole">
            <p:oleObj spid="_x0000_s21510" name="Équation" r:id="rId8" imgW="1016000" imgH="101600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6248400" y="2801938"/>
          <a:ext cx="298450" cy="279400"/>
        </p:xfrm>
        <a:graphic>
          <a:graphicData uri="http://schemas.openxmlformats.org/presentationml/2006/ole">
            <p:oleObj spid="_x0000_s21511" name="Équation" r:id="rId9" imgW="1117600" imgH="1016000" progId="Equation.3">
              <p:embed/>
            </p:oleObj>
          </a:graphicData>
        </a:graphic>
      </p:graphicFrame>
      <p:sp>
        <p:nvSpPr>
          <p:cNvPr id="21520" name="Text Box 3"/>
          <p:cNvSpPr txBox="1">
            <a:spLocks noChangeArrowheads="1"/>
          </p:cNvSpPr>
          <p:nvPr/>
        </p:nvSpPr>
        <p:spPr bwMode="auto">
          <a:xfrm>
            <a:off x="2616200" y="319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Collision: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≠</a:t>
            </a:r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6235700" y="3246438"/>
          <a:ext cx="298450" cy="279400"/>
        </p:xfrm>
        <a:graphic>
          <a:graphicData uri="http://schemas.openxmlformats.org/presentationml/2006/ole">
            <p:oleObj spid="_x0000_s21512" name="Équation" r:id="rId10" imgW="1117600" imgH="1016000" progId="Equation.3">
              <p:embed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7772400" y="2787650"/>
          <a:ext cx="279400" cy="280988"/>
        </p:xfrm>
        <a:graphic>
          <a:graphicData uri="http://schemas.openxmlformats.org/presentationml/2006/ole">
            <p:oleObj spid="_x0000_s21513" name="Équation" r:id="rId11" imgW="1016000" imgH="1016000" progId="Equation.3">
              <p:embed/>
            </p:oleObj>
          </a:graphicData>
        </a:graphic>
      </p:graphicFrame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8509000" y="2814638"/>
          <a:ext cx="298450" cy="279400"/>
        </p:xfrm>
        <a:graphic>
          <a:graphicData uri="http://schemas.openxmlformats.org/presentationml/2006/ole">
            <p:oleObj spid="_x0000_s21514" name="Équation" r:id="rId12" imgW="1117600" imgH="10160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260350" y="3721100"/>
            <a:ext cx="419100" cy="24130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7" name="Forme libre 46"/>
          <p:cNvSpPr/>
          <p:nvPr/>
        </p:nvSpPr>
        <p:spPr bwMode="auto">
          <a:xfrm>
            <a:off x="660400" y="4262438"/>
            <a:ext cx="1270000" cy="1524000"/>
          </a:xfrm>
          <a:custGeom>
            <a:avLst/>
            <a:gdLst>
              <a:gd name="connsiteX0" fmla="*/ 419100 w 1270000"/>
              <a:gd name="connsiteY0" fmla="*/ 406400 h 1524000"/>
              <a:gd name="connsiteX1" fmla="*/ 211667 w 1270000"/>
              <a:gd name="connsiteY1" fmla="*/ 160866 h 1524000"/>
              <a:gd name="connsiteX2" fmla="*/ 0 w 1270000"/>
              <a:gd name="connsiteY2" fmla="*/ 169333 h 1524000"/>
              <a:gd name="connsiteX3" fmla="*/ 0 w 1270000"/>
              <a:gd name="connsiteY3" fmla="*/ 1524000 h 1524000"/>
              <a:gd name="connsiteX4" fmla="*/ 1270000 w 1270000"/>
              <a:gd name="connsiteY4" fmla="*/ 1524000 h 1524000"/>
              <a:gd name="connsiteX5" fmla="*/ 1270000 w 1270000"/>
              <a:gd name="connsiteY5" fmla="*/ 0 h 1524000"/>
              <a:gd name="connsiteX6" fmla="*/ 829733 w 1270000"/>
              <a:gd name="connsiteY6" fmla="*/ 4233 h 1524000"/>
              <a:gd name="connsiteX7" fmla="*/ 829733 w 1270000"/>
              <a:gd name="connsiteY7" fmla="*/ 173566 h 1524000"/>
              <a:gd name="connsiteX8" fmla="*/ 1058333 w 1270000"/>
              <a:gd name="connsiteY8" fmla="*/ 173566 h 1524000"/>
              <a:gd name="connsiteX9" fmla="*/ 1058333 w 1270000"/>
              <a:gd name="connsiteY9" fmla="*/ 1333500 h 1524000"/>
              <a:gd name="connsiteX10" fmla="*/ 207433 w 1270000"/>
              <a:gd name="connsiteY10" fmla="*/ 1333500 h 1524000"/>
              <a:gd name="connsiteX11" fmla="*/ 207433 w 1270000"/>
              <a:gd name="connsiteY11" fmla="*/ 922866 h 1524000"/>
              <a:gd name="connsiteX12" fmla="*/ 639233 w 1270000"/>
              <a:gd name="connsiteY12" fmla="*/ 927100 h 1524000"/>
              <a:gd name="connsiteX13" fmla="*/ 639233 w 1270000"/>
              <a:gd name="connsiteY13" fmla="*/ 736600 h 1524000"/>
              <a:gd name="connsiteX14" fmla="*/ 207433 w 1270000"/>
              <a:gd name="connsiteY14" fmla="*/ 736600 h 1524000"/>
              <a:gd name="connsiteX15" fmla="*/ 207433 w 1270000"/>
              <a:gd name="connsiteY15" fmla="*/ 410633 h 1524000"/>
              <a:gd name="connsiteX16" fmla="*/ 419100 w 1270000"/>
              <a:gd name="connsiteY16" fmla="*/ 4064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0000" h="1524000">
                <a:moveTo>
                  <a:pt x="419100" y="406400"/>
                </a:moveTo>
                <a:lnTo>
                  <a:pt x="211667" y="160866"/>
                </a:lnTo>
                <a:lnTo>
                  <a:pt x="0" y="169333"/>
                </a:lnTo>
                <a:lnTo>
                  <a:pt x="0" y="1524000"/>
                </a:lnTo>
                <a:lnTo>
                  <a:pt x="1270000" y="1524000"/>
                </a:lnTo>
                <a:lnTo>
                  <a:pt x="1270000" y="0"/>
                </a:lnTo>
                <a:lnTo>
                  <a:pt x="829733" y="4233"/>
                </a:lnTo>
                <a:lnTo>
                  <a:pt x="829733" y="173566"/>
                </a:lnTo>
                <a:lnTo>
                  <a:pt x="1058333" y="173566"/>
                </a:lnTo>
                <a:lnTo>
                  <a:pt x="1058333" y="1333500"/>
                </a:lnTo>
                <a:lnTo>
                  <a:pt x="207433" y="1333500"/>
                </a:lnTo>
                <a:lnTo>
                  <a:pt x="207433" y="922866"/>
                </a:lnTo>
                <a:lnTo>
                  <a:pt x="639233" y="927100"/>
                </a:lnTo>
                <a:lnTo>
                  <a:pt x="639233" y="736600"/>
                </a:lnTo>
                <a:lnTo>
                  <a:pt x="207433" y="736600"/>
                </a:lnTo>
                <a:lnTo>
                  <a:pt x="207433" y="410633"/>
                </a:lnTo>
                <a:lnTo>
                  <a:pt x="419100" y="406400"/>
                </a:lnTo>
                <a:close/>
              </a:path>
            </a:pathLst>
          </a:cu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5105400" y="3206750"/>
          <a:ext cx="279400" cy="280988"/>
        </p:xfrm>
        <a:graphic>
          <a:graphicData uri="http://schemas.openxmlformats.org/presentationml/2006/ole">
            <p:oleObj spid="_x0000_s21515" name="Équation" r:id="rId13" imgW="1016000" imgH="1016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4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</a:t>
            </a:r>
          </a:p>
        </p:txBody>
      </p:sp>
      <p:sp>
        <p:nvSpPr>
          <p:cNvPr id="23565" name="Text Box 3"/>
          <p:cNvSpPr txBox="1">
            <a:spLocks noChangeArrowheads="1"/>
          </p:cNvSpPr>
          <p:nvPr/>
        </p:nvSpPr>
        <p:spPr bwMode="auto">
          <a:xfrm>
            <a:off x="2616200" y="192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Admissible: 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 =  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5080000" y="1962150"/>
          <a:ext cx="279400" cy="280988"/>
        </p:xfrm>
        <a:graphic>
          <a:graphicData uri="http://schemas.openxmlformats.org/presentationml/2006/ole">
            <p:oleObj spid="_x0000_s23554" name="Équation" r:id="rId4" imgW="1016000" imgH="10160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299200" y="1976438"/>
          <a:ext cx="298450" cy="279400"/>
        </p:xfrm>
        <a:graphic>
          <a:graphicData uri="http://schemas.openxmlformats.org/presentationml/2006/ole">
            <p:oleObj spid="_x0000_s23555" name="Équation" r:id="rId5" imgW="1117600" imgH="1016000" progId="Equation.3">
              <p:embed/>
            </p:oleObj>
          </a:graphicData>
        </a:graphic>
      </p:graphicFrame>
      <p:sp>
        <p:nvSpPr>
          <p:cNvPr id="23566" name="Text Box 3"/>
          <p:cNvSpPr txBox="1">
            <a:spLocks noChangeArrowheads="1"/>
          </p:cNvSpPr>
          <p:nvPr/>
        </p:nvSpPr>
        <p:spPr bwMode="auto">
          <a:xfrm>
            <a:off x="2616200" y="23558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Free: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E  = 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092700" y="2393950"/>
          <a:ext cx="279400" cy="280988"/>
        </p:xfrm>
        <a:graphic>
          <a:graphicData uri="http://schemas.openxmlformats.org/presentationml/2006/ole">
            <p:oleObj spid="_x0000_s23556" name="Équation" r:id="rId6" imgW="1016000" imgH="101600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5930900" y="2408238"/>
          <a:ext cx="298450" cy="279400"/>
        </p:xfrm>
        <a:graphic>
          <a:graphicData uri="http://schemas.openxmlformats.org/presentationml/2006/ole">
            <p:oleObj spid="_x0000_s23557" name="Équation" r:id="rId7" imgW="1117600" imgH="1016000" progId="Equation.3">
              <p:embed/>
            </p:oleObj>
          </a:graphicData>
        </a:graphic>
      </p:graphicFrame>
      <p:sp>
        <p:nvSpPr>
          <p:cNvPr id="23567" name="Text Box 3"/>
          <p:cNvSpPr txBox="1">
            <a:spLocks noChangeArrowheads="1"/>
          </p:cNvSpPr>
          <p:nvPr/>
        </p:nvSpPr>
        <p:spPr bwMode="auto">
          <a:xfrm>
            <a:off x="2616200" y="27622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Contact: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=       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and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E ≠</a:t>
            </a:r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5105400" y="2787650"/>
          <a:ext cx="279400" cy="280988"/>
        </p:xfrm>
        <a:graphic>
          <a:graphicData uri="http://schemas.openxmlformats.org/presentationml/2006/ole">
            <p:oleObj spid="_x0000_s23558" name="Équation" r:id="rId8" imgW="1016000" imgH="101600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6248400" y="2801938"/>
          <a:ext cx="298450" cy="279400"/>
        </p:xfrm>
        <a:graphic>
          <a:graphicData uri="http://schemas.openxmlformats.org/presentationml/2006/ole">
            <p:oleObj spid="_x0000_s23559" name="Équation" r:id="rId9" imgW="1117600" imgH="1016000" progId="Equation.3">
              <p:embed/>
            </p:oleObj>
          </a:graphicData>
        </a:graphic>
      </p:graphicFrame>
      <p:sp>
        <p:nvSpPr>
          <p:cNvPr id="23568" name="Text Box 3"/>
          <p:cNvSpPr txBox="1">
            <a:spLocks noChangeArrowheads="1"/>
          </p:cNvSpPr>
          <p:nvPr/>
        </p:nvSpPr>
        <p:spPr bwMode="auto">
          <a:xfrm>
            <a:off x="2616200" y="319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Collision: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≠</a:t>
            </a:r>
          </a:p>
        </p:txBody>
      </p:sp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6235700" y="3246438"/>
          <a:ext cx="298450" cy="279400"/>
        </p:xfrm>
        <a:graphic>
          <a:graphicData uri="http://schemas.openxmlformats.org/presentationml/2006/ole">
            <p:oleObj spid="_x0000_s23560" name="Équation" r:id="rId10" imgW="1117600" imgH="1016000" progId="Equation.3">
              <p:embed/>
            </p:oleObj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7772400" y="2787650"/>
          <a:ext cx="279400" cy="280988"/>
        </p:xfrm>
        <a:graphic>
          <a:graphicData uri="http://schemas.openxmlformats.org/presentationml/2006/ole">
            <p:oleObj spid="_x0000_s23561" name="Équation" r:id="rId11" imgW="1016000" imgH="1016000" progId="Equation.3">
              <p:embed/>
            </p:oleObj>
          </a:graphicData>
        </a:graphic>
      </p:graphicFrame>
      <p:graphicFrame>
        <p:nvGraphicFramePr>
          <p:cNvPr id="23562" name="Object 10"/>
          <p:cNvGraphicFramePr>
            <a:graphicFrameLocks noChangeAspect="1"/>
          </p:cNvGraphicFramePr>
          <p:nvPr/>
        </p:nvGraphicFramePr>
        <p:xfrm>
          <a:off x="8509000" y="2814638"/>
          <a:ext cx="298450" cy="279400"/>
        </p:xfrm>
        <a:graphic>
          <a:graphicData uri="http://schemas.openxmlformats.org/presentationml/2006/ole">
            <p:oleObj spid="_x0000_s23562" name="Équation" r:id="rId12" imgW="1117600" imgH="10160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260350" y="3721100"/>
            <a:ext cx="419100" cy="24130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7" name="Forme libre 46"/>
          <p:cNvSpPr/>
          <p:nvPr/>
        </p:nvSpPr>
        <p:spPr bwMode="auto">
          <a:xfrm>
            <a:off x="660400" y="4262438"/>
            <a:ext cx="1270000" cy="1524000"/>
          </a:xfrm>
          <a:custGeom>
            <a:avLst/>
            <a:gdLst>
              <a:gd name="connsiteX0" fmla="*/ 419100 w 1270000"/>
              <a:gd name="connsiteY0" fmla="*/ 406400 h 1524000"/>
              <a:gd name="connsiteX1" fmla="*/ 211667 w 1270000"/>
              <a:gd name="connsiteY1" fmla="*/ 160866 h 1524000"/>
              <a:gd name="connsiteX2" fmla="*/ 0 w 1270000"/>
              <a:gd name="connsiteY2" fmla="*/ 169333 h 1524000"/>
              <a:gd name="connsiteX3" fmla="*/ 0 w 1270000"/>
              <a:gd name="connsiteY3" fmla="*/ 1524000 h 1524000"/>
              <a:gd name="connsiteX4" fmla="*/ 1270000 w 1270000"/>
              <a:gd name="connsiteY4" fmla="*/ 1524000 h 1524000"/>
              <a:gd name="connsiteX5" fmla="*/ 1270000 w 1270000"/>
              <a:gd name="connsiteY5" fmla="*/ 0 h 1524000"/>
              <a:gd name="connsiteX6" fmla="*/ 829733 w 1270000"/>
              <a:gd name="connsiteY6" fmla="*/ 4233 h 1524000"/>
              <a:gd name="connsiteX7" fmla="*/ 829733 w 1270000"/>
              <a:gd name="connsiteY7" fmla="*/ 173566 h 1524000"/>
              <a:gd name="connsiteX8" fmla="*/ 1058333 w 1270000"/>
              <a:gd name="connsiteY8" fmla="*/ 173566 h 1524000"/>
              <a:gd name="connsiteX9" fmla="*/ 1058333 w 1270000"/>
              <a:gd name="connsiteY9" fmla="*/ 1333500 h 1524000"/>
              <a:gd name="connsiteX10" fmla="*/ 207433 w 1270000"/>
              <a:gd name="connsiteY10" fmla="*/ 1333500 h 1524000"/>
              <a:gd name="connsiteX11" fmla="*/ 207433 w 1270000"/>
              <a:gd name="connsiteY11" fmla="*/ 922866 h 1524000"/>
              <a:gd name="connsiteX12" fmla="*/ 639233 w 1270000"/>
              <a:gd name="connsiteY12" fmla="*/ 927100 h 1524000"/>
              <a:gd name="connsiteX13" fmla="*/ 639233 w 1270000"/>
              <a:gd name="connsiteY13" fmla="*/ 736600 h 1524000"/>
              <a:gd name="connsiteX14" fmla="*/ 207433 w 1270000"/>
              <a:gd name="connsiteY14" fmla="*/ 736600 h 1524000"/>
              <a:gd name="connsiteX15" fmla="*/ 207433 w 1270000"/>
              <a:gd name="connsiteY15" fmla="*/ 410633 h 1524000"/>
              <a:gd name="connsiteX16" fmla="*/ 419100 w 1270000"/>
              <a:gd name="connsiteY16" fmla="*/ 4064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0000" h="1524000">
                <a:moveTo>
                  <a:pt x="419100" y="406400"/>
                </a:moveTo>
                <a:lnTo>
                  <a:pt x="211667" y="160866"/>
                </a:lnTo>
                <a:lnTo>
                  <a:pt x="0" y="169333"/>
                </a:lnTo>
                <a:lnTo>
                  <a:pt x="0" y="1524000"/>
                </a:lnTo>
                <a:lnTo>
                  <a:pt x="1270000" y="1524000"/>
                </a:lnTo>
                <a:lnTo>
                  <a:pt x="1270000" y="0"/>
                </a:lnTo>
                <a:lnTo>
                  <a:pt x="829733" y="4233"/>
                </a:lnTo>
                <a:lnTo>
                  <a:pt x="829733" y="173566"/>
                </a:lnTo>
                <a:lnTo>
                  <a:pt x="1058333" y="173566"/>
                </a:lnTo>
                <a:lnTo>
                  <a:pt x="1058333" y="1333500"/>
                </a:lnTo>
                <a:lnTo>
                  <a:pt x="207433" y="1333500"/>
                </a:lnTo>
                <a:lnTo>
                  <a:pt x="207433" y="922866"/>
                </a:lnTo>
                <a:lnTo>
                  <a:pt x="639233" y="927100"/>
                </a:lnTo>
                <a:lnTo>
                  <a:pt x="639233" y="736600"/>
                </a:lnTo>
                <a:lnTo>
                  <a:pt x="207433" y="736600"/>
                </a:lnTo>
                <a:lnTo>
                  <a:pt x="207433" y="410633"/>
                </a:lnTo>
                <a:lnTo>
                  <a:pt x="419100" y="406400"/>
                </a:lnTo>
                <a:close/>
              </a:path>
            </a:pathLst>
          </a:cu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105400" y="3206750"/>
          <a:ext cx="279400" cy="280988"/>
        </p:xfrm>
        <a:graphic>
          <a:graphicData uri="http://schemas.openxmlformats.org/presentationml/2006/ole">
            <p:oleObj spid="_x0000_s23563" name="Équation" r:id="rId13" imgW="1016000" imgH="1016000" progId="Equation.3">
              <p:embed/>
            </p:oleObj>
          </a:graphicData>
        </a:graphic>
      </p:graphicFrame>
      <p:grpSp>
        <p:nvGrpSpPr>
          <p:cNvPr id="23571" name="Grouper 154"/>
          <p:cNvGrpSpPr>
            <a:grpSpLocks/>
          </p:cNvGrpSpPr>
          <p:nvPr/>
        </p:nvGrpSpPr>
        <p:grpSpPr bwMode="auto">
          <a:xfrm>
            <a:off x="239713" y="3941763"/>
            <a:ext cx="1481137" cy="1476375"/>
            <a:chOff x="239218" y="3942097"/>
            <a:chExt cx="1481632" cy="1475629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079286" y="4432386"/>
              <a:ext cx="419240" cy="241178"/>
            </a:xfrm>
            <a:prstGeom prst="rect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301610" y="5155920"/>
              <a:ext cx="419240" cy="241178"/>
            </a:xfrm>
            <a:prstGeom prst="rect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2" name="Ellipse 151"/>
            <p:cNvSpPr/>
            <p:nvPr/>
          </p:nvSpPr>
          <p:spPr bwMode="auto">
            <a:xfrm>
              <a:off x="239218" y="3942097"/>
              <a:ext cx="46052" cy="46014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3" name="Ellipse 152"/>
            <p:cNvSpPr/>
            <p:nvPr/>
          </p:nvSpPr>
          <p:spPr bwMode="auto">
            <a:xfrm>
              <a:off x="1277790" y="5371711"/>
              <a:ext cx="46052" cy="46015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4" name="Ellipse 153"/>
            <p:cNvSpPr/>
            <p:nvPr/>
          </p:nvSpPr>
          <p:spPr bwMode="auto">
            <a:xfrm>
              <a:off x="1061818" y="4643417"/>
              <a:ext cx="46052" cy="46014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2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</a:t>
            </a:r>
          </a:p>
        </p:txBody>
      </p:sp>
      <p:sp>
        <p:nvSpPr>
          <p:cNvPr id="25613" name="Text Box 3"/>
          <p:cNvSpPr txBox="1">
            <a:spLocks noChangeArrowheads="1"/>
          </p:cNvSpPr>
          <p:nvPr/>
        </p:nvSpPr>
        <p:spPr bwMode="auto">
          <a:xfrm>
            <a:off x="2616200" y="192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Admissible: 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 =  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5080000" y="1962150"/>
          <a:ext cx="279400" cy="280988"/>
        </p:xfrm>
        <a:graphic>
          <a:graphicData uri="http://schemas.openxmlformats.org/presentationml/2006/ole">
            <p:oleObj spid="_x0000_s25602" name="Équation" r:id="rId4" imgW="1016000" imgH="1016000" progId="Equation.3">
              <p:embed/>
            </p:oleObj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6299200" y="1976438"/>
          <a:ext cx="298450" cy="279400"/>
        </p:xfrm>
        <a:graphic>
          <a:graphicData uri="http://schemas.openxmlformats.org/presentationml/2006/ole">
            <p:oleObj spid="_x0000_s25603" name="Équation" r:id="rId5" imgW="1117600" imgH="1016000" progId="Equation.3">
              <p:embed/>
            </p:oleObj>
          </a:graphicData>
        </a:graphic>
      </p:graphicFrame>
      <p:sp>
        <p:nvSpPr>
          <p:cNvPr id="25614" name="Text Box 3"/>
          <p:cNvSpPr txBox="1">
            <a:spLocks noChangeArrowheads="1"/>
          </p:cNvSpPr>
          <p:nvPr/>
        </p:nvSpPr>
        <p:spPr bwMode="auto">
          <a:xfrm>
            <a:off x="2616200" y="23558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Free: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E  =  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092700" y="2393950"/>
          <a:ext cx="279400" cy="280988"/>
        </p:xfrm>
        <a:graphic>
          <a:graphicData uri="http://schemas.openxmlformats.org/presentationml/2006/ole">
            <p:oleObj spid="_x0000_s25604" name="Équation" r:id="rId6" imgW="1016000" imgH="101600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5930900" y="2408238"/>
          <a:ext cx="298450" cy="279400"/>
        </p:xfrm>
        <a:graphic>
          <a:graphicData uri="http://schemas.openxmlformats.org/presentationml/2006/ole">
            <p:oleObj spid="_x0000_s25605" name="Équation" r:id="rId7" imgW="1117600" imgH="1016000" progId="Equation.3">
              <p:embed/>
            </p:oleObj>
          </a:graphicData>
        </a:graphic>
      </p:graphicFrame>
      <p:sp>
        <p:nvSpPr>
          <p:cNvPr id="25615" name="Text Box 3"/>
          <p:cNvSpPr txBox="1">
            <a:spLocks noChangeArrowheads="1"/>
          </p:cNvSpPr>
          <p:nvPr/>
        </p:nvSpPr>
        <p:spPr bwMode="auto">
          <a:xfrm>
            <a:off x="2616200" y="27622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Contact: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=        </a:t>
            </a:r>
            <a:r>
              <a:rPr lang="en-US" sz="1800" b="0">
                <a:solidFill>
                  <a:schemeClr val="tx1"/>
                </a:solidFill>
                <a:latin typeface="Arial" charset="0"/>
              </a:rPr>
              <a:t>and  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E ≠</a:t>
            </a: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5105400" y="2787650"/>
          <a:ext cx="279400" cy="280988"/>
        </p:xfrm>
        <a:graphic>
          <a:graphicData uri="http://schemas.openxmlformats.org/presentationml/2006/ole">
            <p:oleObj spid="_x0000_s25606" name="Équation" r:id="rId8" imgW="1016000" imgH="1016000" progId="Equation.3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6248400" y="2801938"/>
          <a:ext cx="298450" cy="279400"/>
        </p:xfrm>
        <a:graphic>
          <a:graphicData uri="http://schemas.openxmlformats.org/presentationml/2006/ole">
            <p:oleObj spid="_x0000_s25607" name="Équation" r:id="rId9" imgW="1117600" imgH="1016000" progId="Equation.3">
              <p:embed/>
            </p:oleObj>
          </a:graphicData>
        </a:graphic>
      </p:graphicFrame>
      <p:sp>
        <p:nvSpPr>
          <p:cNvPr id="25616" name="Text Box 3"/>
          <p:cNvSpPr txBox="1">
            <a:spLocks noChangeArrowheads="1"/>
          </p:cNvSpPr>
          <p:nvPr/>
        </p:nvSpPr>
        <p:spPr bwMode="auto">
          <a:xfrm>
            <a:off x="2616200" y="3194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Collision:  	 </a:t>
            </a:r>
            <a:r>
              <a:rPr lang="en-US" sz="1800" b="0" i="1">
                <a:solidFill>
                  <a:schemeClr val="tx1"/>
                </a:solidFill>
                <a:latin typeface="Arial" charset="0"/>
              </a:rPr>
              <a:t>c(R)       int(E) ≠</a:t>
            </a:r>
          </a:p>
        </p:txBody>
      </p:sp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6235700" y="3246438"/>
          <a:ext cx="298450" cy="279400"/>
        </p:xfrm>
        <a:graphic>
          <a:graphicData uri="http://schemas.openxmlformats.org/presentationml/2006/ole">
            <p:oleObj spid="_x0000_s25608" name="Équation" r:id="rId10" imgW="1117600" imgH="1016000" progId="Equation.3">
              <p:embed/>
            </p:oleObj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7772400" y="2787650"/>
          <a:ext cx="279400" cy="280988"/>
        </p:xfrm>
        <a:graphic>
          <a:graphicData uri="http://schemas.openxmlformats.org/presentationml/2006/ole">
            <p:oleObj spid="_x0000_s25609" name="Équation" r:id="rId11" imgW="1016000" imgH="1016000" progId="Equation.3">
              <p:embed/>
            </p:oleObj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8509000" y="2814638"/>
          <a:ext cx="298450" cy="279400"/>
        </p:xfrm>
        <a:graphic>
          <a:graphicData uri="http://schemas.openxmlformats.org/presentationml/2006/ole">
            <p:oleObj spid="_x0000_s25610" name="Équation" r:id="rId12" imgW="1117600" imgH="1016000" progId="Equation.3">
              <p:embed/>
            </p:oleObj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260350" y="3721100"/>
            <a:ext cx="419100" cy="24130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7" name="Forme libre 46"/>
          <p:cNvSpPr/>
          <p:nvPr/>
        </p:nvSpPr>
        <p:spPr bwMode="auto">
          <a:xfrm>
            <a:off x="660400" y="4262438"/>
            <a:ext cx="1270000" cy="1524000"/>
          </a:xfrm>
          <a:custGeom>
            <a:avLst/>
            <a:gdLst>
              <a:gd name="connsiteX0" fmla="*/ 419100 w 1270000"/>
              <a:gd name="connsiteY0" fmla="*/ 406400 h 1524000"/>
              <a:gd name="connsiteX1" fmla="*/ 211667 w 1270000"/>
              <a:gd name="connsiteY1" fmla="*/ 160866 h 1524000"/>
              <a:gd name="connsiteX2" fmla="*/ 0 w 1270000"/>
              <a:gd name="connsiteY2" fmla="*/ 169333 h 1524000"/>
              <a:gd name="connsiteX3" fmla="*/ 0 w 1270000"/>
              <a:gd name="connsiteY3" fmla="*/ 1524000 h 1524000"/>
              <a:gd name="connsiteX4" fmla="*/ 1270000 w 1270000"/>
              <a:gd name="connsiteY4" fmla="*/ 1524000 h 1524000"/>
              <a:gd name="connsiteX5" fmla="*/ 1270000 w 1270000"/>
              <a:gd name="connsiteY5" fmla="*/ 0 h 1524000"/>
              <a:gd name="connsiteX6" fmla="*/ 829733 w 1270000"/>
              <a:gd name="connsiteY6" fmla="*/ 4233 h 1524000"/>
              <a:gd name="connsiteX7" fmla="*/ 829733 w 1270000"/>
              <a:gd name="connsiteY7" fmla="*/ 173566 h 1524000"/>
              <a:gd name="connsiteX8" fmla="*/ 1058333 w 1270000"/>
              <a:gd name="connsiteY8" fmla="*/ 173566 h 1524000"/>
              <a:gd name="connsiteX9" fmla="*/ 1058333 w 1270000"/>
              <a:gd name="connsiteY9" fmla="*/ 1333500 h 1524000"/>
              <a:gd name="connsiteX10" fmla="*/ 207433 w 1270000"/>
              <a:gd name="connsiteY10" fmla="*/ 1333500 h 1524000"/>
              <a:gd name="connsiteX11" fmla="*/ 207433 w 1270000"/>
              <a:gd name="connsiteY11" fmla="*/ 922866 h 1524000"/>
              <a:gd name="connsiteX12" fmla="*/ 639233 w 1270000"/>
              <a:gd name="connsiteY12" fmla="*/ 927100 h 1524000"/>
              <a:gd name="connsiteX13" fmla="*/ 639233 w 1270000"/>
              <a:gd name="connsiteY13" fmla="*/ 736600 h 1524000"/>
              <a:gd name="connsiteX14" fmla="*/ 207433 w 1270000"/>
              <a:gd name="connsiteY14" fmla="*/ 736600 h 1524000"/>
              <a:gd name="connsiteX15" fmla="*/ 207433 w 1270000"/>
              <a:gd name="connsiteY15" fmla="*/ 410633 h 1524000"/>
              <a:gd name="connsiteX16" fmla="*/ 419100 w 1270000"/>
              <a:gd name="connsiteY16" fmla="*/ 4064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0000" h="1524000">
                <a:moveTo>
                  <a:pt x="419100" y="406400"/>
                </a:moveTo>
                <a:lnTo>
                  <a:pt x="211667" y="160866"/>
                </a:lnTo>
                <a:lnTo>
                  <a:pt x="0" y="169333"/>
                </a:lnTo>
                <a:lnTo>
                  <a:pt x="0" y="1524000"/>
                </a:lnTo>
                <a:lnTo>
                  <a:pt x="1270000" y="1524000"/>
                </a:lnTo>
                <a:lnTo>
                  <a:pt x="1270000" y="0"/>
                </a:lnTo>
                <a:lnTo>
                  <a:pt x="829733" y="4233"/>
                </a:lnTo>
                <a:lnTo>
                  <a:pt x="829733" y="173566"/>
                </a:lnTo>
                <a:lnTo>
                  <a:pt x="1058333" y="173566"/>
                </a:lnTo>
                <a:lnTo>
                  <a:pt x="1058333" y="1333500"/>
                </a:lnTo>
                <a:lnTo>
                  <a:pt x="207433" y="1333500"/>
                </a:lnTo>
                <a:lnTo>
                  <a:pt x="207433" y="922866"/>
                </a:lnTo>
                <a:lnTo>
                  <a:pt x="639233" y="927100"/>
                </a:lnTo>
                <a:lnTo>
                  <a:pt x="639233" y="736600"/>
                </a:lnTo>
                <a:lnTo>
                  <a:pt x="207433" y="736600"/>
                </a:lnTo>
                <a:lnTo>
                  <a:pt x="207433" y="410633"/>
                </a:lnTo>
                <a:lnTo>
                  <a:pt x="419100" y="406400"/>
                </a:lnTo>
                <a:close/>
              </a:path>
            </a:pathLst>
          </a:cu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5105400" y="3206750"/>
          <a:ext cx="279400" cy="280988"/>
        </p:xfrm>
        <a:graphic>
          <a:graphicData uri="http://schemas.openxmlformats.org/presentationml/2006/ole">
            <p:oleObj spid="_x0000_s25611" name="Équation" r:id="rId13" imgW="1016000" imgH="1016000" progId="Equation.3">
              <p:embed/>
            </p:oleObj>
          </a:graphicData>
        </a:graphic>
      </p:graphicFrame>
      <p:grpSp>
        <p:nvGrpSpPr>
          <p:cNvPr id="25619" name="Grouper 109"/>
          <p:cNvGrpSpPr>
            <a:grpSpLocks noChangeAspect="1"/>
          </p:cNvGrpSpPr>
          <p:nvPr/>
        </p:nvGrpSpPr>
        <p:grpSpPr bwMode="auto">
          <a:xfrm>
            <a:off x="7599363" y="4522788"/>
            <a:ext cx="1184275" cy="1258887"/>
            <a:chOff x="2531533" y="4191000"/>
            <a:chExt cx="1693334" cy="1799167"/>
          </a:xfrm>
        </p:grpSpPr>
        <p:sp>
          <p:nvSpPr>
            <p:cNvPr id="111" name="Forme libre 11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12" name="Forme libre 111"/>
            <p:cNvSpPr/>
            <p:nvPr/>
          </p:nvSpPr>
          <p:spPr bwMode="auto">
            <a:xfrm>
              <a:off x="3167101" y="4622074"/>
              <a:ext cx="422199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13" name="Forme libre 112"/>
            <p:cNvSpPr/>
            <p:nvPr/>
          </p:nvSpPr>
          <p:spPr bwMode="auto">
            <a:xfrm>
              <a:off x="3162561" y="5388933"/>
              <a:ext cx="431278" cy="156547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25658" name="Connecteur droit 113"/>
            <p:cNvCxnSpPr>
              <a:cxnSpLocks noChangeShapeType="1"/>
              <a:stCxn id="112" idx="4"/>
              <a:endCxn id="113" idx="3"/>
            </p:cNvCxnSpPr>
            <p:nvPr/>
          </p:nvCxnSpPr>
          <p:spPr bwMode="auto">
            <a:xfrm>
              <a:off x="3589867" y="4944533"/>
              <a:ext cx="1588" cy="44873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5620" name="Grouper 119"/>
          <p:cNvGrpSpPr>
            <a:grpSpLocks noChangeAspect="1"/>
          </p:cNvGrpSpPr>
          <p:nvPr/>
        </p:nvGrpSpPr>
        <p:grpSpPr bwMode="auto">
          <a:xfrm>
            <a:off x="6062663" y="4522788"/>
            <a:ext cx="1184275" cy="1258887"/>
            <a:chOff x="2531533" y="4191000"/>
            <a:chExt cx="1693334" cy="1799167"/>
          </a:xfrm>
        </p:grpSpPr>
        <p:sp>
          <p:nvSpPr>
            <p:cNvPr id="121" name="Forme libre 12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22" name="Forme libre 121"/>
            <p:cNvSpPr/>
            <p:nvPr/>
          </p:nvSpPr>
          <p:spPr bwMode="auto">
            <a:xfrm>
              <a:off x="3167101" y="4622074"/>
              <a:ext cx="422199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23" name="Forme libre 122"/>
            <p:cNvSpPr/>
            <p:nvPr/>
          </p:nvSpPr>
          <p:spPr bwMode="auto">
            <a:xfrm>
              <a:off x="3162561" y="5388933"/>
              <a:ext cx="431278" cy="156547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124" name="Connecteur droit 123"/>
            <p:cNvCxnSpPr>
              <a:stCxn id="122" idx="4"/>
              <a:endCxn id="123" idx="3"/>
            </p:cNvCxnSpPr>
            <p:nvPr/>
          </p:nvCxnSpPr>
          <p:spPr bwMode="auto">
            <a:xfrm>
              <a:off x="3589299" y="4944245"/>
              <a:ext cx="2269" cy="44922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621" name="Grouper 139"/>
          <p:cNvGrpSpPr>
            <a:grpSpLocks/>
          </p:cNvGrpSpPr>
          <p:nvPr/>
        </p:nvGrpSpPr>
        <p:grpSpPr bwMode="auto">
          <a:xfrm>
            <a:off x="2838450" y="4346575"/>
            <a:ext cx="1473200" cy="1606550"/>
            <a:chOff x="2838450" y="4346368"/>
            <a:chExt cx="1473424" cy="1606377"/>
          </a:xfrm>
        </p:grpSpPr>
        <p:sp>
          <p:nvSpPr>
            <p:cNvPr id="133" name="Forme libre 132"/>
            <p:cNvSpPr/>
            <p:nvPr/>
          </p:nvSpPr>
          <p:spPr bwMode="auto">
            <a:xfrm>
              <a:off x="2838450" y="4346368"/>
              <a:ext cx="1473424" cy="1606377"/>
            </a:xfrm>
            <a:custGeom>
              <a:avLst/>
              <a:gdLst>
                <a:gd name="connsiteX0" fmla="*/ 720725 w 1473424"/>
                <a:gd name="connsiteY0" fmla="*/ 460582 h 1606377"/>
                <a:gd name="connsiteX1" fmla="*/ 584200 w 1473424"/>
                <a:gd name="connsiteY1" fmla="*/ 295482 h 1606377"/>
                <a:gd name="connsiteX2" fmla="*/ 130175 w 1473424"/>
                <a:gd name="connsiteY2" fmla="*/ 301832 h 1606377"/>
                <a:gd name="connsiteX3" fmla="*/ 142875 w 1473424"/>
                <a:gd name="connsiteY3" fmla="*/ 1451182 h 1606377"/>
                <a:gd name="connsiteX4" fmla="*/ 1336675 w 1473424"/>
                <a:gd name="connsiteY4" fmla="*/ 1441657 h 1606377"/>
                <a:gd name="connsiteX5" fmla="*/ 1330325 w 1473424"/>
                <a:gd name="connsiteY5" fmla="*/ 165307 h 1606377"/>
                <a:gd name="connsiteX6" fmla="*/ 708025 w 1473424"/>
                <a:gd name="connsiteY6" fmla="*/ 165307 h 1606377"/>
                <a:gd name="connsiteX7" fmla="*/ 727075 w 1473424"/>
                <a:gd name="connsiteY7" fmla="*/ 466932 h 1606377"/>
                <a:gd name="connsiteX8" fmla="*/ 720725 w 1473424"/>
                <a:gd name="connsiteY8" fmla="*/ 457407 h 1606377"/>
                <a:gd name="connsiteX9" fmla="*/ 717550 w 1473424"/>
                <a:gd name="connsiteY9" fmla="*/ 438357 h 1606377"/>
                <a:gd name="connsiteX10" fmla="*/ 714375 w 1473424"/>
                <a:gd name="connsiteY10" fmla="*/ 428832 h 1606377"/>
                <a:gd name="connsiteX11" fmla="*/ 695325 w 1473424"/>
                <a:gd name="connsiteY11" fmla="*/ 422482 h 1606377"/>
                <a:gd name="connsiteX12" fmla="*/ 688975 w 1473424"/>
                <a:gd name="connsiteY12" fmla="*/ 412957 h 1606377"/>
                <a:gd name="connsiteX13" fmla="*/ 679450 w 1473424"/>
                <a:gd name="connsiteY13" fmla="*/ 378032 h 1606377"/>
                <a:gd name="connsiteX14" fmla="*/ 676275 w 1473424"/>
                <a:gd name="connsiteY14" fmla="*/ 336757 h 1606377"/>
                <a:gd name="connsiteX15" fmla="*/ 663575 w 1473424"/>
                <a:gd name="connsiteY15" fmla="*/ 317707 h 1606377"/>
                <a:gd name="connsiteX16" fmla="*/ 647700 w 1473424"/>
                <a:gd name="connsiteY16" fmla="*/ 289132 h 1606377"/>
                <a:gd name="connsiteX17" fmla="*/ 641350 w 1473424"/>
                <a:gd name="connsiteY17" fmla="*/ 273257 h 1606377"/>
                <a:gd name="connsiteX18" fmla="*/ 638175 w 1473424"/>
                <a:gd name="connsiteY18" fmla="*/ 254207 h 1606377"/>
                <a:gd name="connsiteX19" fmla="*/ 622300 w 1473424"/>
                <a:gd name="connsiteY19" fmla="*/ 235157 h 1606377"/>
                <a:gd name="connsiteX20" fmla="*/ 612775 w 1473424"/>
                <a:gd name="connsiteY20" fmla="*/ 231982 h 1606377"/>
                <a:gd name="connsiteX21" fmla="*/ 606425 w 1473424"/>
                <a:gd name="connsiteY21" fmla="*/ 184357 h 1606377"/>
                <a:gd name="connsiteX22" fmla="*/ 603250 w 1473424"/>
                <a:gd name="connsiteY22" fmla="*/ 171657 h 1606377"/>
                <a:gd name="connsiteX23" fmla="*/ 593725 w 1473424"/>
                <a:gd name="connsiteY23" fmla="*/ 168482 h 1606377"/>
                <a:gd name="connsiteX24" fmla="*/ 590550 w 1473424"/>
                <a:gd name="connsiteY24" fmla="*/ 158957 h 1606377"/>
                <a:gd name="connsiteX25" fmla="*/ 619125 w 1473424"/>
                <a:gd name="connsiteY25" fmla="*/ 114507 h 1606377"/>
                <a:gd name="connsiteX26" fmla="*/ 635000 w 1473424"/>
                <a:gd name="connsiteY26" fmla="*/ 98632 h 1606377"/>
                <a:gd name="connsiteX27" fmla="*/ 711200 w 1473424"/>
                <a:gd name="connsiteY27" fmla="*/ 47832 h 1606377"/>
                <a:gd name="connsiteX28" fmla="*/ 733425 w 1473424"/>
                <a:gd name="connsiteY28" fmla="*/ 41482 h 1606377"/>
                <a:gd name="connsiteX29" fmla="*/ 746125 w 1473424"/>
                <a:gd name="connsiteY29" fmla="*/ 35132 h 1606377"/>
                <a:gd name="connsiteX30" fmla="*/ 762000 w 1473424"/>
                <a:gd name="connsiteY30" fmla="*/ 28782 h 1606377"/>
                <a:gd name="connsiteX31" fmla="*/ 790575 w 1473424"/>
                <a:gd name="connsiteY31" fmla="*/ 6557 h 1606377"/>
                <a:gd name="connsiteX32" fmla="*/ 835025 w 1473424"/>
                <a:gd name="connsiteY32" fmla="*/ 9732 h 1606377"/>
                <a:gd name="connsiteX33" fmla="*/ 844550 w 1473424"/>
                <a:gd name="connsiteY33" fmla="*/ 12907 h 1606377"/>
                <a:gd name="connsiteX34" fmla="*/ 850900 w 1473424"/>
                <a:gd name="connsiteY34" fmla="*/ 25607 h 1606377"/>
                <a:gd name="connsiteX35" fmla="*/ 917575 w 1473424"/>
                <a:gd name="connsiteY35" fmla="*/ 19257 h 1606377"/>
                <a:gd name="connsiteX36" fmla="*/ 971550 w 1473424"/>
                <a:gd name="connsiteY36" fmla="*/ 9732 h 1606377"/>
                <a:gd name="connsiteX37" fmla="*/ 1073150 w 1473424"/>
                <a:gd name="connsiteY37" fmla="*/ 6557 h 1606377"/>
                <a:gd name="connsiteX38" fmla="*/ 1092200 w 1473424"/>
                <a:gd name="connsiteY38" fmla="*/ 3382 h 1606377"/>
                <a:gd name="connsiteX39" fmla="*/ 1108075 w 1473424"/>
                <a:gd name="connsiteY39" fmla="*/ 207 h 1606377"/>
                <a:gd name="connsiteX40" fmla="*/ 1174750 w 1473424"/>
                <a:gd name="connsiteY40" fmla="*/ 6557 h 1606377"/>
                <a:gd name="connsiteX41" fmla="*/ 1209675 w 1473424"/>
                <a:gd name="connsiteY41" fmla="*/ 28782 h 1606377"/>
                <a:gd name="connsiteX42" fmla="*/ 1263650 w 1473424"/>
                <a:gd name="connsiteY42" fmla="*/ 22432 h 1606377"/>
                <a:gd name="connsiteX43" fmla="*/ 1282700 w 1473424"/>
                <a:gd name="connsiteY43" fmla="*/ 16082 h 1606377"/>
                <a:gd name="connsiteX44" fmla="*/ 1298575 w 1473424"/>
                <a:gd name="connsiteY44" fmla="*/ 12907 h 1606377"/>
                <a:gd name="connsiteX45" fmla="*/ 1346200 w 1473424"/>
                <a:gd name="connsiteY45" fmla="*/ 16082 h 1606377"/>
                <a:gd name="connsiteX46" fmla="*/ 1355725 w 1473424"/>
                <a:gd name="connsiteY46" fmla="*/ 25607 h 1606377"/>
                <a:gd name="connsiteX47" fmla="*/ 1371600 w 1473424"/>
                <a:gd name="connsiteY47" fmla="*/ 47832 h 1606377"/>
                <a:gd name="connsiteX48" fmla="*/ 1374775 w 1473424"/>
                <a:gd name="connsiteY48" fmla="*/ 95457 h 1606377"/>
                <a:gd name="connsiteX49" fmla="*/ 1377950 w 1473424"/>
                <a:gd name="connsiteY49" fmla="*/ 104982 h 1606377"/>
                <a:gd name="connsiteX50" fmla="*/ 1409700 w 1473424"/>
                <a:gd name="connsiteY50" fmla="*/ 114507 h 1606377"/>
                <a:gd name="connsiteX51" fmla="*/ 1416050 w 1473424"/>
                <a:gd name="connsiteY51" fmla="*/ 228807 h 1606377"/>
                <a:gd name="connsiteX52" fmla="*/ 1422400 w 1473424"/>
                <a:gd name="connsiteY52" fmla="*/ 241507 h 1606377"/>
                <a:gd name="connsiteX53" fmla="*/ 1425575 w 1473424"/>
                <a:gd name="connsiteY53" fmla="*/ 292307 h 1606377"/>
                <a:gd name="connsiteX54" fmla="*/ 1435100 w 1473424"/>
                <a:gd name="connsiteY54" fmla="*/ 311357 h 1606377"/>
                <a:gd name="connsiteX55" fmla="*/ 1441450 w 1473424"/>
                <a:gd name="connsiteY55" fmla="*/ 355807 h 1606377"/>
                <a:gd name="connsiteX56" fmla="*/ 1441450 w 1473424"/>
                <a:gd name="connsiteY56" fmla="*/ 355807 h 1606377"/>
                <a:gd name="connsiteX57" fmla="*/ 1444625 w 1473424"/>
                <a:gd name="connsiteY57" fmla="*/ 381207 h 1606377"/>
                <a:gd name="connsiteX58" fmla="*/ 1454150 w 1473424"/>
                <a:gd name="connsiteY58" fmla="*/ 425657 h 1606377"/>
                <a:gd name="connsiteX59" fmla="*/ 1450975 w 1473424"/>
                <a:gd name="connsiteY59" fmla="*/ 476457 h 1606377"/>
                <a:gd name="connsiteX60" fmla="*/ 1441450 w 1473424"/>
                <a:gd name="connsiteY60" fmla="*/ 524082 h 1606377"/>
                <a:gd name="connsiteX61" fmla="*/ 1438275 w 1473424"/>
                <a:gd name="connsiteY61" fmla="*/ 600282 h 1606377"/>
                <a:gd name="connsiteX62" fmla="*/ 1435100 w 1473424"/>
                <a:gd name="connsiteY62" fmla="*/ 619332 h 1606377"/>
                <a:gd name="connsiteX63" fmla="*/ 1428750 w 1473424"/>
                <a:gd name="connsiteY63" fmla="*/ 673307 h 1606377"/>
                <a:gd name="connsiteX64" fmla="*/ 1431925 w 1473424"/>
                <a:gd name="connsiteY64" fmla="*/ 727282 h 1606377"/>
                <a:gd name="connsiteX65" fmla="*/ 1438275 w 1473424"/>
                <a:gd name="connsiteY65" fmla="*/ 838407 h 1606377"/>
                <a:gd name="connsiteX66" fmla="*/ 1441450 w 1473424"/>
                <a:gd name="connsiteY66" fmla="*/ 882857 h 1606377"/>
                <a:gd name="connsiteX67" fmla="*/ 1454150 w 1473424"/>
                <a:gd name="connsiteY67" fmla="*/ 1086057 h 1606377"/>
                <a:gd name="connsiteX68" fmla="*/ 1460500 w 1473424"/>
                <a:gd name="connsiteY68" fmla="*/ 1209882 h 1606377"/>
                <a:gd name="connsiteX69" fmla="*/ 1470025 w 1473424"/>
                <a:gd name="connsiteY69" fmla="*/ 1219407 h 1606377"/>
                <a:gd name="connsiteX70" fmla="*/ 1463675 w 1473424"/>
                <a:gd name="connsiteY70" fmla="*/ 1263857 h 1606377"/>
                <a:gd name="connsiteX71" fmla="*/ 1460500 w 1473424"/>
                <a:gd name="connsiteY71" fmla="*/ 1289257 h 1606377"/>
                <a:gd name="connsiteX72" fmla="*/ 1457325 w 1473424"/>
                <a:gd name="connsiteY72" fmla="*/ 1305132 h 1606377"/>
                <a:gd name="connsiteX73" fmla="*/ 1454150 w 1473424"/>
                <a:gd name="connsiteY73" fmla="*/ 1336882 h 1606377"/>
                <a:gd name="connsiteX74" fmla="*/ 1444625 w 1473424"/>
                <a:gd name="connsiteY74" fmla="*/ 1365457 h 1606377"/>
                <a:gd name="connsiteX75" fmla="*/ 1441450 w 1473424"/>
                <a:gd name="connsiteY75" fmla="*/ 1374982 h 1606377"/>
                <a:gd name="connsiteX76" fmla="*/ 1435100 w 1473424"/>
                <a:gd name="connsiteY76" fmla="*/ 1387682 h 1606377"/>
                <a:gd name="connsiteX77" fmla="*/ 1431925 w 1473424"/>
                <a:gd name="connsiteY77" fmla="*/ 1400382 h 1606377"/>
                <a:gd name="connsiteX78" fmla="*/ 1425575 w 1473424"/>
                <a:gd name="connsiteY78" fmla="*/ 1413082 h 1606377"/>
                <a:gd name="connsiteX79" fmla="*/ 1416050 w 1473424"/>
                <a:gd name="connsiteY79" fmla="*/ 1438482 h 1606377"/>
                <a:gd name="connsiteX80" fmla="*/ 1412875 w 1473424"/>
                <a:gd name="connsiteY80" fmla="*/ 1482932 h 1606377"/>
                <a:gd name="connsiteX81" fmla="*/ 1400175 w 1473424"/>
                <a:gd name="connsiteY81" fmla="*/ 1505157 h 1606377"/>
                <a:gd name="connsiteX82" fmla="*/ 1393825 w 1473424"/>
                <a:gd name="connsiteY82" fmla="*/ 1517857 h 1606377"/>
                <a:gd name="connsiteX83" fmla="*/ 1381125 w 1473424"/>
                <a:gd name="connsiteY83" fmla="*/ 1536907 h 1606377"/>
                <a:gd name="connsiteX84" fmla="*/ 1371600 w 1473424"/>
                <a:gd name="connsiteY84" fmla="*/ 1540082 h 1606377"/>
                <a:gd name="connsiteX85" fmla="*/ 1362075 w 1473424"/>
                <a:gd name="connsiteY85" fmla="*/ 1546432 h 1606377"/>
                <a:gd name="connsiteX86" fmla="*/ 1346200 w 1473424"/>
                <a:gd name="connsiteY86" fmla="*/ 1549607 h 1606377"/>
                <a:gd name="connsiteX87" fmla="*/ 1323975 w 1473424"/>
                <a:gd name="connsiteY87" fmla="*/ 1559132 h 1606377"/>
                <a:gd name="connsiteX88" fmla="*/ 1304925 w 1473424"/>
                <a:gd name="connsiteY88" fmla="*/ 1562307 h 1606377"/>
                <a:gd name="connsiteX89" fmla="*/ 1285875 w 1473424"/>
                <a:gd name="connsiteY89" fmla="*/ 1568657 h 1606377"/>
                <a:gd name="connsiteX90" fmla="*/ 1130300 w 1473424"/>
                <a:gd name="connsiteY90" fmla="*/ 1578182 h 1606377"/>
                <a:gd name="connsiteX91" fmla="*/ 987425 w 1473424"/>
                <a:gd name="connsiteY91" fmla="*/ 1587707 h 1606377"/>
                <a:gd name="connsiteX92" fmla="*/ 971550 w 1473424"/>
                <a:gd name="connsiteY92" fmla="*/ 1590882 h 1606377"/>
                <a:gd name="connsiteX93" fmla="*/ 895350 w 1473424"/>
                <a:gd name="connsiteY93" fmla="*/ 1594057 h 1606377"/>
                <a:gd name="connsiteX94" fmla="*/ 809625 w 1473424"/>
                <a:gd name="connsiteY94" fmla="*/ 1600407 h 1606377"/>
                <a:gd name="connsiteX95" fmla="*/ 692150 w 1473424"/>
                <a:gd name="connsiteY95" fmla="*/ 1587707 h 1606377"/>
                <a:gd name="connsiteX96" fmla="*/ 606425 w 1473424"/>
                <a:gd name="connsiteY96" fmla="*/ 1600407 h 1606377"/>
                <a:gd name="connsiteX97" fmla="*/ 520700 w 1473424"/>
                <a:gd name="connsiteY97" fmla="*/ 1597232 h 1606377"/>
                <a:gd name="connsiteX98" fmla="*/ 482600 w 1473424"/>
                <a:gd name="connsiteY98" fmla="*/ 1600407 h 1606377"/>
                <a:gd name="connsiteX99" fmla="*/ 441325 w 1473424"/>
                <a:gd name="connsiteY99" fmla="*/ 1594057 h 1606377"/>
                <a:gd name="connsiteX100" fmla="*/ 422275 w 1473424"/>
                <a:gd name="connsiteY100" fmla="*/ 1584532 h 1606377"/>
                <a:gd name="connsiteX101" fmla="*/ 390525 w 1473424"/>
                <a:gd name="connsiteY101" fmla="*/ 1581357 h 1606377"/>
                <a:gd name="connsiteX102" fmla="*/ 254000 w 1473424"/>
                <a:gd name="connsiteY102" fmla="*/ 1584532 h 1606377"/>
                <a:gd name="connsiteX103" fmla="*/ 241300 w 1473424"/>
                <a:gd name="connsiteY103" fmla="*/ 1594057 h 1606377"/>
                <a:gd name="connsiteX104" fmla="*/ 222250 w 1473424"/>
                <a:gd name="connsiteY104" fmla="*/ 1597232 h 1606377"/>
                <a:gd name="connsiteX105" fmla="*/ 203200 w 1473424"/>
                <a:gd name="connsiteY105" fmla="*/ 1590882 h 1606377"/>
                <a:gd name="connsiteX106" fmla="*/ 190500 w 1473424"/>
                <a:gd name="connsiteY106" fmla="*/ 1587707 h 1606377"/>
                <a:gd name="connsiteX107" fmla="*/ 158750 w 1473424"/>
                <a:gd name="connsiteY107" fmla="*/ 1578182 h 1606377"/>
                <a:gd name="connsiteX108" fmla="*/ 142875 w 1473424"/>
                <a:gd name="connsiteY108" fmla="*/ 1555957 h 1606377"/>
                <a:gd name="connsiteX109" fmla="*/ 130175 w 1473424"/>
                <a:gd name="connsiteY109" fmla="*/ 1540082 h 1606377"/>
                <a:gd name="connsiteX110" fmla="*/ 111125 w 1473424"/>
                <a:gd name="connsiteY110" fmla="*/ 1527382 h 1606377"/>
                <a:gd name="connsiteX111" fmla="*/ 101600 w 1473424"/>
                <a:gd name="connsiteY111" fmla="*/ 1521032 h 1606377"/>
                <a:gd name="connsiteX112" fmla="*/ 73025 w 1473424"/>
                <a:gd name="connsiteY112" fmla="*/ 1514682 h 1606377"/>
                <a:gd name="connsiteX113" fmla="*/ 50800 w 1473424"/>
                <a:gd name="connsiteY113" fmla="*/ 1501982 h 1606377"/>
                <a:gd name="connsiteX114" fmla="*/ 25400 w 1473424"/>
                <a:gd name="connsiteY114" fmla="*/ 1486107 h 1606377"/>
                <a:gd name="connsiteX115" fmla="*/ 15875 w 1473424"/>
                <a:gd name="connsiteY115" fmla="*/ 1473407 h 1606377"/>
                <a:gd name="connsiteX116" fmla="*/ 19050 w 1473424"/>
                <a:gd name="connsiteY116" fmla="*/ 1343232 h 1606377"/>
                <a:gd name="connsiteX117" fmla="*/ 31750 w 1473424"/>
                <a:gd name="connsiteY117" fmla="*/ 1295607 h 1606377"/>
                <a:gd name="connsiteX118" fmla="*/ 41275 w 1473424"/>
                <a:gd name="connsiteY118" fmla="*/ 1251157 h 1606377"/>
                <a:gd name="connsiteX119" fmla="*/ 38100 w 1473424"/>
                <a:gd name="connsiteY119" fmla="*/ 1067007 h 1606377"/>
                <a:gd name="connsiteX120" fmla="*/ 28575 w 1473424"/>
                <a:gd name="connsiteY120" fmla="*/ 1063832 h 1606377"/>
                <a:gd name="connsiteX121" fmla="*/ 22225 w 1473424"/>
                <a:gd name="connsiteY121" fmla="*/ 1038432 h 1606377"/>
                <a:gd name="connsiteX122" fmla="*/ 19050 w 1473424"/>
                <a:gd name="connsiteY122" fmla="*/ 892382 h 1606377"/>
                <a:gd name="connsiteX123" fmla="*/ 12700 w 1473424"/>
                <a:gd name="connsiteY123" fmla="*/ 882857 h 1606377"/>
                <a:gd name="connsiteX124" fmla="*/ 9525 w 1473424"/>
                <a:gd name="connsiteY124" fmla="*/ 870157 h 1606377"/>
                <a:gd name="connsiteX125" fmla="*/ 6350 w 1473424"/>
                <a:gd name="connsiteY125" fmla="*/ 800307 h 1606377"/>
                <a:gd name="connsiteX126" fmla="*/ 0 w 1473424"/>
                <a:gd name="connsiteY126" fmla="*/ 641557 h 1606377"/>
                <a:gd name="connsiteX127" fmla="*/ 9525 w 1473424"/>
                <a:gd name="connsiteY127" fmla="*/ 508207 h 1606377"/>
                <a:gd name="connsiteX128" fmla="*/ 19050 w 1473424"/>
                <a:gd name="connsiteY128" fmla="*/ 463757 h 1606377"/>
                <a:gd name="connsiteX129" fmla="*/ 25400 w 1473424"/>
                <a:gd name="connsiteY129" fmla="*/ 422482 h 1606377"/>
                <a:gd name="connsiteX130" fmla="*/ 22225 w 1473424"/>
                <a:gd name="connsiteY130" fmla="*/ 387557 h 1606377"/>
                <a:gd name="connsiteX131" fmla="*/ 15875 w 1473424"/>
                <a:gd name="connsiteY131" fmla="*/ 365332 h 1606377"/>
                <a:gd name="connsiteX132" fmla="*/ 19050 w 1473424"/>
                <a:gd name="connsiteY132" fmla="*/ 330407 h 1606377"/>
                <a:gd name="connsiteX133" fmla="*/ 25400 w 1473424"/>
                <a:gd name="connsiteY133" fmla="*/ 317707 h 1606377"/>
                <a:gd name="connsiteX134" fmla="*/ 28575 w 1473424"/>
                <a:gd name="connsiteY134" fmla="*/ 305007 h 1606377"/>
                <a:gd name="connsiteX135" fmla="*/ 44450 w 1473424"/>
                <a:gd name="connsiteY135" fmla="*/ 276432 h 1606377"/>
                <a:gd name="connsiteX136" fmla="*/ 57150 w 1473424"/>
                <a:gd name="connsiteY136" fmla="*/ 257382 h 1606377"/>
                <a:gd name="connsiteX137" fmla="*/ 63500 w 1473424"/>
                <a:gd name="connsiteY137" fmla="*/ 241507 h 1606377"/>
                <a:gd name="connsiteX138" fmla="*/ 66675 w 1473424"/>
                <a:gd name="connsiteY138" fmla="*/ 231982 h 1606377"/>
                <a:gd name="connsiteX139" fmla="*/ 111125 w 1473424"/>
                <a:gd name="connsiteY139" fmla="*/ 165307 h 1606377"/>
                <a:gd name="connsiteX140" fmla="*/ 133350 w 1473424"/>
                <a:gd name="connsiteY140" fmla="*/ 139907 h 1606377"/>
                <a:gd name="connsiteX141" fmla="*/ 158750 w 1473424"/>
                <a:gd name="connsiteY141" fmla="*/ 120857 h 1606377"/>
                <a:gd name="connsiteX142" fmla="*/ 174625 w 1473424"/>
                <a:gd name="connsiteY142" fmla="*/ 117682 h 1606377"/>
                <a:gd name="connsiteX143" fmla="*/ 200025 w 1473424"/>
                <a:gd name="connsiteY143" fmla="*/ 111332 h 1606377"/>
                <a:gd name="connsiteX144" fmla="*/ 257175 w 1473424"/>
                <a:gd name="connsiteY144" fmla="*/ 117682 h 1606377"/>
                <a:gd name="connsiteX145" fmla="*/ 266700 w 1473424"/>
                <a:gd name="connsiteY145" fmla="*/ 120857 h 1606377"/>
                <a:gd name="connsiteX146" fmla="*/ 311150 w 1473424"/>
                <a:gd name="connsiteY146" fmla="*/ 143082 h 1606377"/>
                <a:gd name="connsiteX147" fmla="*/ 349250 w 1473424"/>
                <a:gd name="connsiteY147" fmla="*/ 139907 h 1606377"/>
                <a:gd name="connsiteX148" fmla="*/ 454025 w 1473424"/>
                <a:gd name="connsiteY148" fmla="*/ 130382 h 1606377"/>
                <a:gd name="connsiteX149" fmla="*/ 552450 w 1473424"/>
                <a:gd name="connsiteY149" fmla="*/ 133557 h 1606377"/>
                <a:gd name="connsiteX150" fmla="*/ 581025 w 1473424"/>
                <a:gd name="connsiteY150" fmla="*/ 165307 h 1606377"/>
                <a:gd name="connsiteX151" fmla="*/ 593725 w 1473424"/>
                <a:gd name="connsiteY151" fmla="*/ 168482 h 1606377"/>
                <a:gd name="connsiteX152" fmla="*/ 606425 w 1473424"/>
                <a:gd name="connsiteY152" fmla="*/ 174832 h 1606377"/>
                <a:gd name="connsiteX153" fmla="*/ 615950 w 1473424"/>
                <a:gd name="connsiteY153" fmla="*/ 178007 h 1606377"/>
                <a:gd name="connsiteX154" fmla="*/ 638175 w 1473424"/>
                <a:gd name="connsiteY154" fmla="*/ 187532 h 1606377"/>
                <a:gd name="connsiteX155" fmla="*/ 647700 w 1473424"/>
                <a:gd name="connsiteY155" fmla="*/ 219282 h 1606377"/>
                <a:gd name="connsiteX156" fmla="*/ 650875 w 1473424"/>
                <a:gd name="connsiteY156" fmla="*/ 235157 h 1606377"/>
                <a:gd name="connsiteX157" fmla="*/ 666750 w 1473424"/>
                <a:gd name="connsiteY157" fmla="*/ 241507 h 1606377"/>
                <a:gd name="connsiteX158" fmla="*/ 676275 w 1473424"/>
                <a:gd name="connsiteY158" fmla="*/ 251032 h 1606377"/>
                <a:gd name="connsiteX159" fmla="*/ 679450 w 1473424"/>
                <a:gd name="connsiteY159" fmla="*/ 263732 h 1606377"/>
                <a:gd name="connsiteX160" fmla="*/ 682625 w 1473424"/>
                <a:gd name="connsiteY160" fmla="*/ 298657 h 1606377"/>
                <a:gd name="connsiteX161" fmla="*/ 685800 w 1473424"/>
                <a:gd name="connsiteY161" fmla="*/ 314532 h 1606377"/>
                <a:gd name="connsiteX162" fmla="*/ 698500 w 1473424"/>
                <a:gd name="connsiteY162" fmla="*/ 317707 h 1606377"/>
                <a:gd name="connsiteX163" fmla="*/ 704850 w 1473424"/>
                <a:gd name="connsiteY163" fmla="*/ 416132 h 1606377"/>
                <a:gd name="connsiteX164" fmla="*/ 708025 w 1473424"/>
                <a:gd name="connsiteY164" fmla="*/ 428832 h 1606377"/>
                <a:gd name="connsiteX165" fmla="*/ 711200 w 1473424"/>
                <a:gd name="connsiteY165" fmla="*/ 438357 h 1606377"/>
                <a:gd name="connsiteX166" fmla="*/ 701675 w 1473424"/>
                <a:gd name="connsiteY166" fmla="*/ 435182 h 1606377"/>
                <a:gd name="connsiteX167" fmla="*/ 692150 w 1473424"/>
                <a:gd name="connsiteY167" fmla="*/ 425657 h 1606377"/>
                <a:gd name="connsiteX168" fmla="*/ 688975 w 1473424"/>
                <a:gd name="connsiteY168" fmla="*/ 416132 h 1606377"/>
                <a:gd name="connsiteX169" fmla="*/ 679450 w 1473424"/>
                <a:gd name="connsiteY169" fmla="*/ 412957 h 1606377"/>
                <a:gd name="connsiteX170" fmla="*/ 669925 w 1473424"/>
                <a:gd name="connsiteY170" fmla="*/ 406607 h 1606377"/>
                <a:gd name="connsiteX171" fmla="*/ 657225 w 1473424"/>
                <a:gd name="connsiteY171" fmla="*/ 374857 h 1606377"/>
                <a:gd name="connsiteX172" fmla="*/ 654050 w 1473424"/>
                <a:gd name="connsiteY172" fmla="*/ 365332 h 1606377"/>
                <a:gd name="connsiteX173" fmla="*/ 647700 w 1473424"/>
                <a:gd name="connsiteY173" fmla="*/ 355807 h 1606377"/>
                <a:gd name="connsiteX174" fmla="*/ 644525 w 1473424"/>
                <a:gd name="connsiteY174" fmla="*/ 346282 h 1606377"/>
                <a:gd name="connsiteX175" fmla="*/ 638175 w 1473424"/>
                <a:gd name="connsiteY175" fmla="*/ 336757 h 1606377"/>
                <a:gd name="connsiteX176" fmla="*/ 631825 w 1473424"/>
                <a:gd name="connsiteY176" fmla="*/ 311357 h 1606377"/>
                <a:gd name="connsiteX177" fmla="*/ 628650 w 1473424"/>
                <a:gd name="connsiteY177" fmla="*/ 301832 h 1606377"/>
                <a:gd name="connsiteX178" fmla="*/ 619125 w 1473424"/>
                <a:gd name="connsiteY178" fmla="*/ 295482 h 1606377"/>
                <a:gd name="connsiteX179" fmla="*/ 615950 w 1473424"/>
                <a:gd name="connsiteY179" fmla="*/ 279607 h 1606377"/>
                <a:gd name="connsiteX180" fmla="*/ 609600 w 1473424"/>
                <a:gd name="connsiteY180" fmla="*/ 270082 h 1606377"/>
                <a:gd name="connsiteX181" fmla="*/ 590550 w 1473424"/>
                <a:gd name="connsiteY181" fmla="*/ 254207 h 1606377"/>
                <a:gd name="connsiteX182" fmla="*/ 581025 w 1473424"/>
                <a:gd name="connsiteY182" fmla="*/ 251032 h 1606377"/>
                <a:gd name="connsiteX183" fmla="*/ 568325 w 1473424"/>
                <a:gd name="connsiteY183" fmla="*/ 222457 h 1606377"/>
                <a:gd name="connsiteX184" fmla="*/ 565150 w 1473424"/>
                <a:gd name="connsiteY184" fmla="*/ 212932 h 1606377"/>
                <a:gd name="connsiteX185" fmla="*/ 565150 w 1473424"/>
                <a:gd name="connsiteY185" fmla="*/ 190707 h 1606377"/>
                <a:gd name="connsiteX186" fmla="*/ 565150 w 1473424"/>
                <a:gd name="connsiteY186" fmla="*/ 190707 h 160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1473424" h="1606377">
                  <a:moveTo>
                    <a:pt x="720725" y="460582"/>
                  </a:moveTo>
                  <a:lnTo>
                    <a:pt x="584200" y="295482"/>
                  </a:lnTo>
                  <a:lnTo>
                    <a:pt x="130175" y="301832"/>
                  </a:lnTo>
                  <a:lnTo>
                    <a:pt x="142875" y="1451182"/>
                  </a:lnTo>
                  <a:lnTo>
                    <a:pt x="1336675" y="1441657"/>
                  </a:lnTo>
                  <a:cubicBezTo>
                    <a:pt x="1334558" y="1016207"/>
                    <a:pt x="1330325" y="165307"/>
                    <a:pt x="1330325" y="165307"/>
                  </a:cubicBezTo>
                  <a:lnTo>
                    <a:pt x="708025" y="165307"/>
                  </a:lnTo>
                  <a:cubicBezTo>
                    <a:pt x="714375" y="265849"/>
                    <a:pt x="722699" y="366285"/>
                    <a:pt x="727075" y="466932"/>
                  </a:cubicBezTo>
                  <a:cubicBezTo>
                    <a:pt x="727241" y="470744"/>
                    <a:pt x="721932" y="461027"/>
                    <a:pt x="720725" y="457407"/>
                  </a:cubicBezTo>
                  <a:cubicBezTo>
                    <a:pt x="718689" y="451300"/>
                    <a:pt x="718947" y="444641"/>
                    <a:pt x="717550" y="438357"/>
                  </a:cubicBezTo>
                  <a:cubicBezTo>
                    <a:pt x="716824" y="435090"/>
                    <a:pt x="717098" y="430777"/>
                    <a:pt x="714375" y="428832"/>
                  </a:cubicBezTo>
                  <a:cubicBezTo>
                    <a:pt x="708928" y="424941"/>
                    <a:pt x="695325" y="422482"/>
                    <a:pt x="695325" y="422482"/>
                  </a:cubicBezTo>
                  <a:cubicBezTo>
                    <a:pt x="693208" y="419307"/>
                    <a:pt x="690525" y="416444"/>
                    <a:pt x="688975" y="412957"/>
                  </a:cubicBezTo>
                  <a:cubicBezTo>
                    <a:pt x="683116" y="399774"/>
                    <a:pt x="682166" y="391613"/>
                    <a:pt x="679450" y="378032"/>
                  </a:cubicBezTo>
                  <a:cubicBezTo>
                    <a:pt x="678392" y="364274"/>
                    <a:pt x="679787" y="350102"/>
                    <a:pt x="676275" y="336757"/>
                  </a:cubicBezTo>
                  <a:cubicBezTo>
                    <a:pt x="674333" y="329377"/>
                    <a:pt x="663575" y="317707"/>
                    <a:pt x="663575" y="317707"/>
                  </a:cubicBezTo>
                  <a:cubicBezTo>
                    <a:pt x="656983" y="291338"/>
                    <a:pt x="665881" y="319433"/>
                    <a:pt x="647700" y="289132"/>
                  </a:cubicBezTo>
                  <a:cubicBezTo>
                    <a:pt x="644768" y="284245"/>
                    <a:pt x="643467" y="278549"/>
                    <a:pt x="641350" y="273257"/>
                  </a:cubicBezTo>
                  <a:cubicBezTo>
                    <a:pt x="640292" y="266907"/>
                    <a:pt x="640211" y="260314"/>
                    <a:pt x="638175" y="254207"/>
                  </a:cubicBezTo>
                  <a:cubicBezTo>
                    <a:pt x="636502" y="249187"/>
                    <a:pt x="626090" y="237683"/>
                    <a:pt x="622300" y="235157"/>
                  </a:cubicBezTo>
                  <a:cubicBezTo>
                    <a:pt x="619515" y="233301"/>
                    <a:pt x="615950" y="233040"/>
                    <a:pt x="612775" y="231982"/>
                  </a:cubicBezTo>
                  <a:cubicBezTo>
                    <a:pt x="605432" y="202611"/>
                    <a:pt x="613565" y="237908"/>
                    <a:pt x="606425" y="184357"/>
                  </a:cubicBezTo>
                  <a:cubicBezTo>
                    <a:pt x="605848" y="180032"/>
                    <a:pt x="605976" y="175064"/>
                    <a:pt x="603250" y="171657"/>
                  </a:cubicBezTo>
                  <a:cubicBezTo>
                    <a:pt x="601159" y="169044"/>
                    <a:pt x="596900" y="169540"/>
                    <a:pt x="593725" y="168482"/>
                  </a:cubicBezTo>
                  <a:cubicBezTo>
                    <a:pt x="592667" y="165307"/>
                    <a:pt x="589588" y="162163"/>
                    <a:pt x="590550" y="158957"/>
                  </a:cubicBezTo>
                  <a:cubicBezTo>
                    <a:pt x="593158" y="150263"/>
                    <a:pt x="613878" y="120803"/>
                    <a:pt x="619125" y="114507"/>
                  </a:cubicBezTo>
                  <a:cubicBezTo>
                    <a:pt x="623916" y="108758"/>
                    <a:pt x="629107" y="103244"/>
                    <a:pt x="635000" y="98632"/>
                  </a:cubicBezTo>
                  <a:cubicBezTo>
                    <a:pt x="649912" y="86962"/>
                    <a:pt x="685632" y="57666"/>
                    <a:pt x="711200" y="47832"/>
                  </a:cubicBezTo>
                  <a:cubicBezTo>
                    <a:pt x="718391" y="45066"/>
                    <a:pt x="726184" y="44115"/>
                    <a:pt x="733425" y="41482"/>
                  </a:cubicBezTo>
                  <a:cubicBezTo>
                    <a:pt x="737873" y="39865"/>
                    <a:pt x="741800" y="37054"/>
                    <a:pt x="746125" y="35132"/>
                  </a:cubicBezTo>
                  <a:cubicBezTo>
                    <a:pt x="751333" y="32817"/>
                    <a:pt x="757206" y="31864"/>
                    <a:pt x="762000" y="28782"/>
                  </a:cubicBezTo>
                  <a:cubicBezTo>
                    <a:pt x="772150" y="22257"/>
                    <a:pt x="790575" y="6557"/>
                    <a:pt x="790575" y="6557"/>
                  </a:cubicBezTo>
                  <a:cubicBezTo>
                    <a:pt x="805392" y="7615"/>
                    <a:pt x="820272" y="7996"/>
                    <a:pt x="835025" y="9732"/>
                  </a:cubicBezTo>
                  <a:cubicBezTo>
                    <a:pt x="838349" y="10123"/>
                    <a:pt x="842183" y="10540"/>
                    <a:pt x="844550" y="12907"/>
                  </a:cubicBezTo>
                  <a:cubicBezTo>
                    <a:pt x="847897" y="16254"/>
                    <a:pt x="848783" y="21374"/>
                    <a:pt x="850900" y="25607"/>
                  </a:cubicBezTo>
                  <a:cubicBezTo>
                    <a:pt x="873125" y="23490"/>
                    <a:pt x="895433" y="22114"/>
                    <a:pt x="917575" y="19257"/>
                  </a:cubicBezTo>
                  <a:cubicBezTo>
                    <a:pt x="936440" y="16823"/>
                    <a:pt x="952663" y="10701"/>
                    <a:pt x="971550" y="9732"/>
                  </a:cubicBezTo>
                  <a:cubicBezTo>
                    <a:pt x="1005389" y="7997"/>
                    <a:pt x="1039283" y="7615"/>
                    <a:pt x="1073150" y="6557"/>
                  </a:cubicBezTo>
                  <a:lnTo>
                    <a:pt x="1092200" y="3382"/>
                  </a:lnTo>
                  <a:cubicBezTo>
                    <a:pt x="1097509" y="2417"/>
                    <a:pt x="1102683" y="0"/>
                    <a:pt x="1108075" y="207"/>
                  </a:cubicBezTo>
                  <a:cubicBezTo>
                    <a:pt x="1130384" y="1065"/>
                    <a:pt x="1152525" y="4440"/>
                    <a:pt x="1174750" y="6557"/>
                  </a:cubicBezTo>
                  <a:cubicBezTo>
                    <a:pt x="1202827" y="27615"/>
                    <a:pt x="1190110" y="22260"/>
                    <a:pt x="1209675" y="28782"/>
                  </a:cubicBezTo>
                  <a:cubicBezTo>
                    <a:pt x="1227667" y="26665"/>
                    <a:pt x="1245802" y="25536"/>
                    <a:pt x="1263650" y="22432"/>
                  </a:cubicBezTo>
                  <a:cubicBezTo>
                    <a:pt x="1270245" y="21285"/>
                    <a:pt x="1276242" y="17843"/>
                    <a:pt x="1282700" y="16082"/>
                  </a:cubicBezTo>
                  <a:cubicBezTo>
                    <a:pt x="1287906" y="14662"/>
                    <a:pt x="1293283" y="13965"/>
                    <a:pt x="1298575" y="12907"/>
                  </a:cubicBezTo>
                  <a:cubicBezTo>
                    <a:pt x="1314450" y="13965"/>
                    <a:pt x="1330669" y="12631"/>
                    <a:pt x="1346200" y="16082"/>
                  </a:cubicBezTo>
                  <a:cubicBezTo>
                    <a:pt x="1350583" y="17056"/>
                    <a:pt x="1352803" y="22198"/>
                    <a:pt x="1355725" y="25607"/>
                  </a:cubicBezTo>
                  <a:cubicBezTo>
                    <a:pt x="1361632" y="32499"/>
                    <a:pt x="1366574" y="40294"/>
                    <a:pt x="1371600" y="47832"/>
                  </a:cubicBezTo>
                  <a:cubicBezTo>
                    <a:pt x="1372658" y="63707"/>
                    <a:pt x="1373018" y="79644"/>
                    <a:pt x="1374775" y="95457"/>
                  </a:cubicBezTo>
                  <a:cubicBezTo>
                    <a:pt x="1375145" y="98783"/>
                    <a:pt x="1375227" y="103037"/>
                    <a:pt x="1377950" y="104982"/>
                  </a:cubicBezTo>
                  <a:cubicBezTo>
                    <a:pt x="1382112" y="107955"/>
                    <a:pt x="1402911" y="112810"/>
                    <a:pt x="1409700" y="114507"/>
                  </a:cubicBezTo>
                  <a:cubicBezTo>
                    <a:pt x="1409748" y="116090"/>
                    <a:pt x="1402135" y="196338"/>
                    <a:pt x="1416050" y="228807"/>
                  </a:cubicBezTo>
                  <a:cubicBezTo>
                    <a:pt x="1417914" y="233157"/>
                    <a:pt x="1420283" y="237274"/>
                    <a:pt x="1422400" y="241507"/>
                  </a:cubicBezTo>
                  <a:cubicBezTo>
                    <a:pt x="1423458" y="258440"/>
                    <a:pt x="1422540" y="275614"/>
                    <a:pt x="1425575" y="292307"/>
                  </a:cubicBezTo>
                  <a:cubicBezTo>
                    <a:pt x="1426845" y="299292"/>
                    <a:pt x="1433378" y="304469"/>
                    <a:pt x="1435100" y="311357"/>
                  </a:cubicBezTo>
                  <a:cubicBezTo>
                    <a:pt x="1438730" y="325877"/>
                    <a:pt x="1439333" y="340990"/>
                    <a:pt x="1441450" y="355807"/>
                  </a:cubicBezTo>
                  <a:lnTo>
                    <a:pt x="1441450" y="355807"/>
                  </a:lnTo>
                  <a:cubicBezTo>
                    <a:pt x="1442508" y="364274"/>
                    <a:pt x="1443099" y="372812"/>
                    <a:pt x="1444625" y="381207"/>
                  </a:cubicBezTo>
                  <a:cubicBezTo>
                    <a:pt x="1447336" y="396116"/>
                    <a:pt x="1454150" y="425657"/>
                    <a:pt x="1454150" y="425657"/>
                  </a:cubicBezTo>
                  <a:cubicBezTo>
                    <a:pt x="1453092" y="442590"/>
                    <a:pt x="1453146" y="459630"/>
                    <a:pt x="1450975" y="476457"/>
                  </a:cubicBezTo>
                  <a:cubicBezTo>
                    <a:pt x="1448903" y="492513"/>
                    <a:pt x="1441450" y="524082"/>
                    <a:pt x="1441450" y="524082"/>
                  </a:cubicBezTo>
                  <a:cubicBezTo>
                    <a:pt x="1440392" y="549482"/>
                    <a:pt x="1439966" y="574916"/>
                    <a:pt x="1438275" y="600282"/>
                  </a:cubicBezTo>
                  <a:cubicBezTo>
                    <a:pt x="1437847" y="606705"/>
                    <a:pt x="1435852" y="612939"/>
                    <a:pt x="1435100" y="619332"/>
                  </a:cubicBezTo>
                  <a:cubicBezTo>
                    <a:pt x="1427584" y="683215"/>
                    <a:pt x="1435916" y="630310"/>
                    <a:pt x="1428750" y="673307"/>
                  </a:cubicBezTo>
                  <a:cubicBezTo>
                    <a:pt x="1429808" y="691299"/>
                    <a:pt x="1431175" y="709275"/>
                    <a:pt x="1431925" y="727282"/>
                  </a:cubicBezTo>
                  <a:cubicBezTo>
                    <a:pt x="1436401" y="834710"/>
                    <a:pt x="1426984" y="793245"/>
                    <a:pt x="1438275" y="838407"/>
                  </a:cubicBezTo>
                  <a:cubicBezTo>
                    <a:pt x="1439333" y="853224"/>
                    <a:pt x="1440823" y="868016"/>
                    <a:pt x="1441450" y="882857"/>
                  </a:cubicBezTo>
                  <a:cubicBezTo>
                    <a:pt x="1449657" y="1077085"/>
                    <a:pt x="1431015" y="1005084"/>
                    <a:pt x="1454150" y="1086057"/>
                  </a:cubicBezTo>
                  <a:cubicBezTo>
                    <a:pt x="1456267" y="1127332"/>
                    <a:pt x="1455614" y="1168843"/>
                    <a:pt x="1460500" y="1209882"/>
                  </a:cubicBezTo>
                  <a:cubicBezTo>
                    <a:pt x="1461031" y="1214341"/>
                    <a:pt x="1469342" y="1214969"/>
                    <a:pt x="1470025" y="1219407"/>
                  </a:cubicBezTo>
                  <a:cubicBezTo>
                    <a:pt x="1473424" y="1241502"/>
                    <a:pt x="1466554" y="1246581"/>
                    <a:pt x="1463675" y="1263857"/>
                  </a:cubicBezTo>
                  <a:cubicBezTo>
                    <a:pt x="1462272" y="1272273"/>
                    <a:pt x="1461797" y="1280824"/>
                    <a:pt x="1460500" y="1289257"/>
                  </a:cubicBezTo>
                  <a:cubicBezTo>
                    <a:pt x="1459679" y="1294591"/>
                    <a:pt x="1458038" y="1299783"/>
                    <a:pt x="1457325" y="1305132"/>
                  </a:cubicBezTo>
                  <a:cubicBezTo>
                    <a:pt x="1455919" y="1315675"/>
                    <a:pt x="1456341" y="1326474"/>
                    <a:pt x="1454150" y="1336882"/>
                  </a:cubicBezTo>
                  <a:cubicBezTo>
                    <a:pt x="1452082" y="1346707"/>
                    <a:pt x="1447800" y="1355932"/>
                    <a:pt x="1444625" y="1365457"/>
                  </a:cubicBezTo>
                  <a:cubicBezTo>
                    <a:pt x="1443567" y="1368632"/>
                    <a:pt x="1442947" y="1371989"/>
                    <a:pt x="1441450" y="1374982"/>
                  </a:cubicBezTo>
                  <a:cubicBezTo>
                    <a:pt x="1439333" y="1379215"/>
                    <a:pt x="1436762" y="1383250"/>
                    <a:pt x="1435100" y="1387682"/>
                  </a:cubicBezTo>
                  <a:cubicBezTo>
                    <a:pt x="1433568" y="1391768"/>
                    <a:pt x="1433457" y="1396296"/>
                    <a:pt x="1431925" y="1400382"/>
                  </a:cubicBezTo>
                  <a:cubicBezTo>
                    <a:pt x="1430263" y="1404814"/>
                    <a:pt x="1427497" y="1408757"/>
                    <a:pt x="1425575" y="1413082"/>
                  </a:cubicBezTo>
                  <a:cubicBezTo>
                    <a:pt x="1420513" y="1424471"/>
                    <a:pt x="1419541" y="1428009"/>
                    <a:pt x="1416050" y="1438482"/>
                  </a:cubicBezTo>
                  <a:cubicBezTo>
                    <a:pt x="1414992" y="1453299"/>
                    <a:pt x="1414611" y="1468179"/>
                    <a:pt x="1412875" y="1482932"/>
                  </a:cubicBezTo>
                  <a:cubicBezTo>
                    <a:pt x="1411609" y="1493690"/>
                    <a:pt x="1406043" y="1495768"/>
                    <a:pt x="1400175" y="1505157"/>
                  </a:cubicBezTo>
                  <a:cubicBezTo>
                    <a:pt x="1397667" y="1509171"/>
                    <a:pt x="1396260" y="1513798"/>
                    <a:pt x="1393825" y="1517857"/>
                  </a:cubicBezTo>
                  <a:cubicBezTo>
                    <a:pt x="1389898" y="1524401"/>
                    <a:pt x="1388365" y="1534494"/>
                    <a:pt x="1381125" y="1536907"/>
                  </a:cubicBezTo>
                  <a:cubicBezTo>
                    <a:pt x="1377950" y="1537965"/>
                    <a:pt x="1374593" y="1538585"/>
                    <a:pt x="1371600" y="1540082"/>
                  </a:cubicBezTo>
                  <a:cubicBezTo>
                    <a:pt x="1368187" y="1541789"/>
                    <a:pt x="1365648" y="1545092"/>
                    <a:pt x="1362075" y="1546432"/>
                  </a:cubicBezTo>
                  <a:cubicBezTo>
                    <a:pt x="1357022" y="1548327"/>
                    <a:pt x="1351435" y="1548298"/>
                    <a:pt x="1346200" y="1549607"/>
                  </a:cubicBezTo>
                  <a:cubicBezTo>
                    <a:pt x="1311156" y="1558368"/>
                    <a:pt x="1369408" y="1545502"/>
                    <a:pt x="1323975" y="1559132"/>
                  </a:cubicBezTo>
                  <a:cubicBezTo>
                    <a:pt x="1317809" y="1560982"/>
                    <a:pt x="1311170" y="1560746"/>
                    <a:pt x="1304925" y="1562307"/>
                  </a:cubicBezTo>
                  <a:cubicBezTo>
                    <a:pt x="1298431" y="1563930"/>
                    <a:pt x="1292559" y="1568305"/>
                    <a:pt x="1285875" y="1568657"/>
                  </a:cubicBezTo>
                  <a:cubicBezTo>
                    <a:pt x="1193774" y="1573504"/>
                    <a:pt x="1245642" y="1570493"/>
                    <a:pt x="1130300" y="1578182"/>
                  </a:cubicBezTo>
                  <a:cubicBezTo>
                    <a:pt x="1078163" y="1604251"/>
                    <a:pt x="1127972" y="1581596"/>
                    <a:pt x="987425" y="1587707"/>
                  </a:cubicBezTo>
                  <a:cubicBezTo>
                    <a:pt x="982034" y="1587941"/>
                    <a:pt x="976934" y="1590511"/>
                    <a:pt x="971550" y="1590882"/>
                  </a:cubicBezTo>
                  <a:cubicBezTo>
                    <a:pt x="946188" y="1592631"/>
                    <a:pt x="920750" y="1592999"/>
                    <a:pt x="895350" y="1594057"/>
                  </a:cubicBezTo>
                  <a:cubicBezTo>
                    <a:pt x="846068" y="1606377"/>
                    <a:pt x="865142" y="1605745"/>
                    <a:pt x="809625" y="1600407"/>
                  </a:cubicBezTo>
                  <a:cubicBezTo>
                    <a:pt x="770419" y="1596637"/>
                    <a:pt x="692150" y="1587707"/>
                    <a:pt x="692150" y="1587707"/>
                  </a:cubicBezTo>
                  <a:cubicBezTo>
                    <a:pt x="663575" y="1591940"/>
                    <a:pt x="635267" y="1598805"/>
                    <a:pt x="606425" y="1600407"/>
                  </a:cubicBezTo>
                  <a:cubicBezTo>
                    <a:pt x="577874" y="1601993"/>
                    <a:pt x="549295" y="1597232"/>
                    <a:pt x="520700" y="1597232"/>
                  </a:cubicBezTo>
                  <a:cubicBezTo>
                    <a:pt x="507956" y="1597232"/>
                    <a:pt x="495300" y="1599349"/>
                    <a:pt x="482600" y="1600407"/>
                  </a:cubicBezTo>
                  <a:cubicBezTo>
                    <a:pt x="474773" y="1599537"/>
                    <a:pt x="451901" y="1598287"/>
                    <a:pt x="441325" y="1594057"/>
                  </a:cubicBezTo>
                  <a:cubicBezTo>
                    <a:pt x="434733" y="1591420"/>
                    <a:pt x="429163" y="1586254"/>
                    <a:pt x="422275" y="1584532"/>
                  </a:cubicBezTo>
                  <a:cubicBezTo>
                    <a:pt x="411956" y="1581952"/>
                    <a:pt x="401108" y="1582415"/>
                    <a:pt x="390525" y="1581357"/>
                  </a:cubicBezTo>
                  <a:cubicBezTo>
                    <a:pt x="345017" y="1582415"/>
                    <a:pt x="299357" y="1580672"/>
                    <a:pt x="254000" y="1584532"/>
                  </a:cubicBezTo>
                  <a:cubicBezTo>
                    <a:pt x="248727" y="1584981"/>
                    <a:pt x="246213" y="1592092"/>
                    <a:pt x="241300" y="1594057"/>
                  </a:cubicBezTo>
                  <a:cubicBezTo>
                    <a:pt x="235323" y="1596448"/>
                    <a:pt x="228600" y="1596174"/>
                    <a:pt x="222250" y="1597232"/>
                  </a:cubicBezTo>
                  <a:cubicBezTo>
                    <a:pt x="215900" y="1595115"/>
                    <a:pt x="209694" y="1592505"/>
                    <a:pt x="203200" y="1590882"/>
                  </a:cubicBezTo>
                  <a:cubicBezTo>
                    <a:pt x="198967" y="1589824"/>
                    <a:pt x="194586" y="1589239"/>
                    <a:pt x="190500" y="1587707"/>
                  </a:cubicBezTo>
                  <a:cubicBezTo>
                    <a:pt x="160967" y="1576632"/>
                    <a:pt x="197532" y="1584646"/>
                    <a:pt x="158750" y="1578182"/>
                  </a:cubicBezTo>
                  <a:cubicBezTo>
                    <a:pt x="148131" y="1556943"/>
                    <a:pt x="157892" y="1573119"/>
                    <a:pt x="142875" y="1555957"/>
                  </a:cubicBezTo>
                  <a:cubicBezTo>
                    <a:pt x="138413" y="1550857"/>
                    <a:pt x="135212" y="1544615"/>
                    <a:pt x="130175" y="1540082"/>
                  </a:cubicBezTo>
                  <a:cubicBezTo>
                    <a:pt x="124502" y="1534977"/>
                    <a:pt x="117475" y="1531615"/>
                    <a:pt x="111125" y="1527382"/>
                  </a:cubicBezTo>
                  <a:cubicBezTo>
                    <a:pt x="107950" y="1525265"/>
                    <a:pt x="105325" y="1521860"/>
                    <a:pt x="101600" y="1521032"/>
                  </a:cubicBezTo>
                  <a:lnTo>
                    <a:pt x="73025" y="1514682"/>
                  </a:lnTo>
                  <a:cubicBezTo>
                    <a:pt x="65617" y="1510449"/>
                    <a:pt x="58291" y="1506068"/>
                    <a:pt x="50800" y="1501982"/>
                  </a:cubicBezTo>
                  <a:cubicBezTo>
                    <a:pt x="39734" y="1495946"/>
                    <a:pt x="34768" y="1495475"/>
                    <a:pt x="25400" y="1486107"/>
                  </a:cubicBezTo>
                  <a:cubicBezTo>
                    <a:pt x="21658" y="1482365"/>
                    <a:pt x="19050" y="1477640"/>
                    <a:pt x="15875" y="1473407"/>
                  </a:cubicBezTo>
                  <a:cubicBezTo>
                    <a:pt x="431" y="1427074"/>
                    <a:pt x="6917" y="1450404"/>
                    <a:pt x="19050" y="1343232"/>
                  </a:cubicBezTo>
                  <a:cubicBezTo>
                    <a:pt x="20898" y="1326907"/>
                    <a:pt x="27895" y="1311578"/>
                    <a:pt x="31750" y="1295607"/>
                  </a:cubicBezTo>
                  <a:cubicBezTo>
                    <a:pt x="35306" y="1280877"/>
                    <a:pt x="38100" y="1265974"/>
                    <a:pt x="41275" y="1251157"/>
                  </a:cubicBezTo>
                  <a:cubicBezTo>
                    <a:pt x="40217" y="1189774"/>
                    <a:pt x="42253" y="1128259"/>
                    <a:pt x="38100" y="1067007"/>
                  </a:cubicBezTo>
                  <a:cubicBezTo>
                    <a:pt x="37874" y="1063668"/>
                    <a:pt x="30200" y="1066758"/>
                    <a:pt x="28575" y="1063832"/>
                  </a:cubicBezTo>
                  <a:cubicBezTo>
                    <a:pt x="24337" y="1056203"/>
                    <a:pt x="24342" y="1046899"/>
                    <a:pt x="22225" y="1038432"/>
                  </a:cubicBezTo>
                  <a:cubicBezTo>
                    <a:pt x="21167" y="989749"/>
                    <a:pt x="22026" y="940986"/>
                    <a:pt x="19050" y="892382"/>
                  </a:cubicBezTo>
                  <a:cubicBezTo>
                    <a:pt x="18817" y="888573"/>
                    <a:pt x="14203" y="886364"/>
                    <a:pt x="12700" y="882857"/>
                  </a:cubicBezTo>
                  <a:cubicBezTo>
                    <a:pt x="10981" y="878846"/>
                    <a:pt x="10583" y="874390"/>
                    <a:pt x="9525" y="870157"/>
                  </a:cubicBezTo>
                  <a:cubicBezTo>
                    <a:pt x="8467" y="846874"/>
                    <a:pt x="7056" y="823604"/>
                    <a:pt x="6350" y="800307"/>
                  </a:cubicBezTo>
                  <a:cubicBezTo>
                    <a:pt x="1676" y="646052"/>
                    <a:pt x="11020" y="707674"/>
                    <a:pt x="0" y="641557"/>
                  </a:cubicBezTo>
                  <a:cubicBezTo>
                    <a:pt x="3175" y="597107"/>
                    <a:pt x="4778" y="552517"/>
                    <a:pt x="9525" y="508207"/>
                  </a:cubicBezTo>
                  <a:cubicBezTo>
                    <a:pt x="11139" y="493140"/>
                    <a:pt x="16339" y="478666"/>
                    <a:pt x="19050" y="463757"/>
                  </a:cubicBezTo>
                  <a:cubicBezTo>
                    <a:pt x="42116" y="336893"/>
                    <a:pt x="8395" y="507508"/>
                    <a:pt x="25400" y="422482"/>
                  </a:cubicBezTo>
                  <a:cubicBezTo>
                    <a:pt x="24342" y="410840"/>
                    <a:pt x="23770" y="399144"/>
                    <a:pt x="22225" y="387557"/>
                  </a:cubicBezTo>
                  <a:cubicBezTo>
                    <a:pt x="21339" y="380912"/>
                    <a:pt x="18052" y="371862"/>
                    <a:pt x="15875" y="365332"/>
                  </a:cubicBezTo>
                  <a:cubicBezTo>
                    <a:pt x="16933" y="353690"/>
                    <a:pt x="16757" y="341870"/>
                    <a:pt x="19050" y="330407"/>
                  </a:cubicBezTo>
                  <a:cubicBezTo>
                    <a:pt x="19978" y="325766"/>
                    <a:pt x="23738" y="322139"/>
                    <a:pt x="25400" y="317707"/>
                  </a:cubicBezTo>
                  <a:cubicBezTo>
                    <a:pt x="26932" y="313621"/>
                    <a:pt x="27043" y="309093"/>
                    <a:pt x="28575" y="305007"/>
                  </a:cubicBezTo>
                  <a:cubicBezTo>
                    <a:pt x="31342" y="297628"/>
                    <a:pt x="40760" y="282231"/>
                    <a:pt x="44450" y="276432"/>
                  </a:cubicBezTo>
                  <a:cubicBezTo>
                    <a:pt x="48547" y="269993"/>
                    <a:pt x="53496" y="264082"/>
                    <a:pt x="57150" y="257382"/>
                  </a:cubicBezTo>
                  <a:cubicBezTo>
                    <a:pt x="59879" y="252379"/>
                    <a:pt x="61499" y="246843"/>
                    <a:pt x="63500" y="241507"/>
                  </a:cubicBezTo>
                  <a:cubicBezTo>
                    <a:pt x="64675" y="238373"/>
                    <a:pt x="64901" y="234820"/>
                    <a:pt x="66675" y="231982"/>
                  </a:cubicBezTo>
                  <a:cubicBezTo>
                    <a:pt x="80832" y="209331"/>
                    <a:pt x="94439" y="186165"/>
                    <a:pt x="111125" y="165307"/>
                  </a:cubicBezTo>
                  <a:cubicBezTo>
                    <a:pt x="117532" y="157298"/>
                    <a:pt x="125061" y="146689"/>
                    <a:pt x="133350" y="139907"/>
                  </a:cubicBezTo>
                  <a:cubicBezTo>
                    <a:pt x="141541" y="133205"/>
                    <a:pt x="148372" y="122933"/>
                    <a:pt x="158750" y="120857"/>
                  </a:cubicBezTo>
                  <a:cubicBezTo>
                    <a:pt x="164042" y="119799"/>
                    <a:pt x="169367" y="118895"/>
                    <a:pt x="174625" y="117682"/>
                  </a:cubicBezTo>
                  <a:cubicBezTo>
                    <a:pt x="183129" y="115720"/>
                    <a:pt x="200025" y="111332"/>
                    <a:pt x="200025" y="111332"/>
                  </a:cubicBezTo>
                  <a:cubicBezTo>
                    <a:pt x="219502" y="112955"/>
                    <a:pt x="238203" y="113466"/>
                    <a:pt x="257175" y="117682"/>
                  </a:cubicBezTo>
                  <a:cubicBezTo>
                    <a:pt x="260442" y="118408"/>
                    <a:pt x="263809" y="119171"/>
                    <a:pt x="266700" y="120857"/>
                  </a:cubicBezTo>
                  <a:cubicBezTo>
                    <a:pt x="306953" y="144338"/>
                    <a:pt x="280661" y="136984"/>
                    <a:pt x="311150" y="143082"/>
                  </a:cubicBezTo>
                  <a:lnTo>
                    <a:pt x="349250" y="139907"/>
                  </a:lnTo>
                  <a:cubicBezTo>
                    <a:pt x="447971" y="132683"/>
                    <a:pt x="411154" y="141100"/>
                    <a:pt x="454025" y="130382"/>
                  </a:cubicBezTo>
                  <a:cubicBezTo>
                    <a:pt x="486833" y="131440"/>
                    <a:pt x="520329" y="126795"/>
                    <a:pt x="552450" y="133557"/>
                  </a:cubicBezTo>
                  <a:cubicBezTo>
                    <a:pt x="595240" y="142565"/>
                    <a:pt x="562356" y="152861"/>
                    <a:pt x="581025" y="165307"/>
                  </a:cubicBezTo>
                  <a:cubicBezTo>
                    <a:pt x="584656" y="167728"/>
                    <a:pt x="589639" y="166950"/>
                    <a:pt x="593725" y="168482"/>
                  </a:cubicBezTo>
                  <a:cubicBezTo>
                    <a:pt x="598157" y="170144"/>
                    <a:pt x="602075" y="172968"/>
                    <a:pt x="606425" y="174832"/>
                  </a:cubicBezTo>
                  <a:cubicBezTo>
                    <a:pt x="609501" y="176150"/>
                    <a:pt x="612874" y="176689"/>
                    <a:pt x="615950" y="178007"/>
                  </a:cubicBezTo>
                  <a:cubicBezTo>
                    <a:pt x="643413" y="189777"/>
                    <a:pt x="615837" y="180086"/>
                    <a:pt x="638175" y="187532"/>
                  </a:cubicBezTo>
                  <a:cubicBezTo>
                    <a:pt x="643451" y="203361"/>
                    <a:pt x="644501" y="204887"/>
                    <a:pt x="647700" y="219282"/>
                  </a:cubicBezTo>
                  <a:cubicBezTo>
                    <a:pt x="648871" y="224550"/>
                    <a:pt x="647363" y="231060"/>
                    <a:pt x="650875" y="235157"/>
                  </a:cubicBezTo>
                  <a:cubicBezTo>
                    <a:pt x="654584" y="239484"/>
                    <a:pt x="661458" y="239390"/>
                    <a:pt x="666750" y="241507"/>
                  </a:cubicBezTo>
                  <a:cubicBezTo>
                    <a:pt x="669925" y="244682"/>
                    <a:pt x="674047" y="247133"/>
                    <a:pt x="676275" y="251032"/>
                  </a:cubicBezTo>
                  <a:cubicBezTo>
                    <a:pt x="678440" y="254821"/>
                    <a:pt x="678873" y="259407"/>
                    <a:pt x="679450" y="263732"/>
                  </a:cubicBezTo>
                  <a:cubicBezTo>
                    <a:pt x="680995" y="275319"/>
                    <a:pt x="681175" y="287058"/>
                    <a:pt x="682625" y="298657"/>
                  </a:cubicBezTo>
                  <a:cubicBezTo>
                    <a:pt x="683294" y="304012"/>
                    <a:pt x="682345" y="310386"/>
                    <a:pt x="685800" y="314532"/>
                  </a:cubicBezTo>
                  <a:cubicBezTo>
                    <a:pt x="688594" y="317884"/>
                    <a:pt x="694267" y="316649"/>
                    <a:pt x="698500" y="317707"/>
                  </a:cubicBezTo>
                  <a:cubicBezTo>
                    <a:pt x="709119" y="360184"/>
                    <a:pt x="698177" y="312700"/>
                    <a:pt x="704850" y="416132"/>
                  </a:cubicBezTo>
                  <a:cubicBezTo>
                    <a:pt x="705131" y="420487"/>
                    <a:pt x="706826" y="424636"/>
                    <a:pt x="708025" y="428832"/>
                  </a:cubicBezTo>
                  <a:cubicBezTo>
                    <a:pt x="708944" y="432050"/>
                    <a:pt x="713567" y="435990"/>
                    <a:pt x="711200" y="438357"/>
                  </a:cubicBezTo>
                  <a:cubicBezTo>
                    <a:pt x="708833" y="440724"/>
                    <a:pt x="704850" y="436240"/>
                    <a:pt x="701675" y="435182"/>
                  </a:cubicBezTo>
                  <a:cubicBezTo>
                    <a:pt x="698500" y="432007"/>
                    <a:pt x="694641" y="429393"/>
                    <a:pt x="692150" y="425657"/>
                  </a:cubicBezTo>
                  <a:cubicBezTo>
                    <a:pt x="690294" y="422872"/>
                    <a:pt x="691342" y="418499"/>
                    <a:pt x="688975" y="416132"/>
                  </a:cubicBezTo>
                  <a:cubicBezTo>
                    <a:pt x="686608" y="413765"/>
                    <a:pt x="682443" y="414454"/>
                    <a:pt x="679450" y="412957"/>
                  </a:cubicBezTo>
                  <a:cubicBezTo>
                    <a:pt x="676037" y="411250"/>
                    <a:pt x="673100" y="408724"/>
                    <a:pt x="669925" y="406607"/>
                  </a:cubicBezTo>
                  <a:cubicBezTo>
                    <a:pt x="655471" y="363246"/>
                    <a:pt x="671240" y="407559"/>
                    <a:pt x="657225" y="374857"/>
                  </a:cubicBezTo>
                  <a:cubicBezTo>
                    <a:pt x="655907" y="371781"/>
                    <a:pt x="655547" y="368325"/>
                    <a:pt x="654050" y="365332"/>
                  </a:cubicBezTo>
                  <a:cubicBezTo>
                    <a:pt x="652343" y="361919"/>
                    <a:pt x="649407" y="359220"/>
                    <a:pt x="647700" y="355807"/>
                  </a:cubicBezTo>
                  <a:cubicBezTo>
                    <a:pt x="646203" y="352814"/>
                    <a:pt x="646022" y="349275"/>
                    <a:pt x="644525" y="346282"/>
                  </a:cubicBezTo>
                  <a:cubicBezTo>
                    <a:pt x="642818" y="342869"/>
                    <a:pt x="639882" y="340170"/>
                    <a:pt x="638175" y="336757"/>
                  </a:cubicBezTo>
                  <a:cubicBezTo>
                    <a:pt x="634546" y="329499"/>
                    <a:pt x="633636" y="318603"/>
                    <a:pt x="631825" y="311357"/>
                  </a:cubicBezTo>
                  <a:cubicBezTo>
                    <a:pt x="631013" y="308110"/>
                    <a:pt x="630741" y="304445"/>
                    <a:pt x="628650" y="301832"/>
                  </a:cubicBezTo>
                  <a:cubicBezTo>
                    <a:pt x="626266" y="298852"/>
                    <a:pt x="622300" y="297599"/>
                    <a:pt x="619125" y="295482"/>
                  </a:cubicBezTo>
                  <a:cubicBezTo>
                    <a:pt x="618067" y="290190"/>
                    <a:pt x="617845" y="284660"/>
                    <a:pt x="615950" y="279607"/>
                  </a:cubicBezTo>
                  <a:cubicBezTo>
                    <a:pt x="614610" y="276034"/>
                    <a:pt x="612043" y="273013"/>
                    <a:pt x="609600" y="270082"/>
                  </a:cubicBezTo>
                  <a:cubicBezTo>
                    <a:pt x="604584" y="264063"/>
                    <a:pt x="597686" y="257775"/>
                    <a:pt x="590550" y="254207"/>
                  </a:cubicBezTo>
                  <a:cubicBezTo>
                    <a:pt x="587557" y="252710"/>
                    <a:pt x="584200" y="252090"/>
                    <a:pt x="581025" y="251032"/>
                  </a:cubicBezTo>
                  <a:cubicBezTo>
                    <a:pt x="570962" y="235938"/>
                    <a:pt x="575882" y="245127"/>
                    <a:pt x="568325" y="222457"/>
                  </a:cubicBezTo>
                  <a:cubicBezTo>
                    <a:pt x="567267" y="219282"/>
                    <a:pt x="565150" y="216279"/>
                    <a:pt x="565150" y="212932"/>
                  </a:cubicBezTo>
                  <a:lnTo>
                    <a:pt x="565150" y="190707"/>
                  </a:lnTo>
                  <a:lnTo>
                    <a:pt x="565150" y="19070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4" name="Forme libre 133"/>
            <p:cNvSpPr/>
            <p:nvPr/>
          </p:nvSpPr>
          <p:spPr bwMode="auto">
            <a:xfrm>
              <a:off x="3340176" y="4498752"/>
              <a:ext cx="228635" cy="330164"/>
            </a:xfrm>
            <a:custGeom>
              <a:avLst/>
              <a:gdLst>
                <a:gd name="connsiteX0" fmla="*/ 228600 w 228600"/>
                <a:gd name="connsiteY0" fmla="*/ 330200 h 330200"/>
                <a:gd name="connsiteX1" fmla="*/ 222250 w 228600"/>
                <a:gd name="connsiteY1" fmla="*/ 0 h 330200"/>
                <a:gd name="connsiteX2" fmla="*/ 0 w 228600"/>
                <a:gd name="connsiteY2" fmla="*/ 47625 h 330200"/>
                <a:gd name="connsiteX3" fmla="*/ 228600 w 22860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330200">
                  <a:moveTo>
                    <a:pt x="228600" y="330200"/>
                  </a:moveTo>
                  <a:lnTo>
                    <a:pt x="222250" y="0"/>
                  </a:lnTo>
                  <a:lnTo>
                    <a:pt x="0" y="47625"/>
                  </a:lnTo>
                  <a:lnTo>
                    <a:pt x="228600" y="3302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5" name="Forme libre 134"/>
            <p:cNvSpPr/>
            <p:nvPr/>
          </p:nvSpPr>
          <p:spPr bwMode="auto">
            <a:xfrm>
              <a:off x="3425914" y="4822567"/>
              <a:ext cx="292144" cy="228575"/>
            </a:xfrm>
            <a:custGeom>
              <a:avLst/>
              <a:gdLst>
                <a:gd name="connsiteX0" fmla="*/ 139700 w 292100"/>
                <a:gd name="connsiteY0" fmla="*/ 0 h 228600"/>
                <a:gd name="connsiteX1" fmla="*/ 146050 w 292100"/>
                <a:gd name="connsiteY1" fmla="*/ 171450 h 228600"/>
                <a:gd name="connsiteX2" fmla="*/ 3175 w 292100"/>
                <a:gd name="connsiteY2" fmla="*/ 168275 h 228600"/>
                <a:gd name="connsiteX3" fmla="*/ 0 w 292100"/>
                <a:gd name="connsiteY3" fmla="*/ 228600 h 228600"/>
                <a:gd name="connsiteX4" fmla="*/ 292100 w 292100"/>
                <a:gd name="connsiteY4" fmla="*/ 228600 h 228600"/>
                <a:gd name="connsiteX5" fmla="*/ 288925 w 292100"/>
                <a:gd name="connsiteY5" fmla="*/ 0 h 228600"/>
                <a:gd name="connsiteX6" fmla="*/ 139700 w 292100"/>
                <a:gd name="connsiteY6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00" h="228600">
                  <a:moveTo>
                    <a:pt x="139700" y="0"/>
                  </a:moveTo>
                  <a:lnTo>
                    <a:pt x="146050" y="171450"/>
                  </a:lnTo>
                  <a:lnTo>
                    <a:pt x="3175" y="168275"/>
                  </a:lnTo>
                  <a:lnTo>
                    <a:pt x="0" y="228600"/>
                  </a:lnTo>
                  <a:lnTo>
                    <a:pt x="292100" y="228600"/>
                  </a:lnTo>
                  <a:cubicBezTo>
                    <a:pt x="291042" y="152400"/>
                    <a:pt x="288925" y="0"/>
                    <a:pt x="288925" y="0"/>
                  </a:cubicBezTo>
                  <a:lnTo>
                    <a:pt x="13970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6" name="Forme libre 135"/>
            <p:cNvSpPr/>
            <p:nvPr/>
          </p:nvSpPr>
          <p:spPr bwMode="auto">
            <a:xfrm>
              <a:off x="3422739" y="5362259"/>
              <a:ext cx="298495" cy="104764"/>
            </a:xfrm>
            <a:custGeom>
              <a:avLst/>
              <a:gdLst>
                <a:gd name="connsiteX0" fmla="*/ 0 w 298450"/>
                <a:gd name="connsiteY0" fmla="*/ 0 h 104775"/>
                <a:gd name="connsiteX1" fmla="*/ 3175 w 298450"/>
                <a:gd name="connsiteY1" fmla="*/ 101600 h 104775"/>
                <a:gd name="connsiteX2" fmla="*/ 298450 w 298450"/>
                <a:gd name="connsiteY2" fmla="*/ 104775 h 104775"/>
                <a:gd name="connsiteX3" fmla="*/ 298450 w 298450"/>
                <a:gd name="connsiteY3" fmla="*/ 0 h 104775"/>
                <a:gd name="connsiteX4" fmla="*/ 0 w 298450"/>
                <a:gd name="connsiteY4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450" h="104775">
                  <a:moveTo>
                    <a:pt x="0" y="0"/>
                  </a:moveTo>
                  <a:cubicBezTo>
                    <a:pt x="1058" y="33867"/>
                    <a:pt x="3175" y="101600"/>
                    <a:pt x="3175" y="101600"/>
                  </a:cubicBezTo>
                  <a:lnTo>
                    <a:pt x="298450" y="104775"/>
                  </a:lnTo>
                  <a:lnTo>
                    <a:pt x="298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138" name="Connecteur droit 137"/>
            <p:cNvCxnSpPr/>
            <p:nvPr/>
          </p:nvCxnSpPr>
          <p:spPr bwMode="auto">
            <a:xfrm>
              <a:off x="3710121" y="5051142"/>
              <a:ext cx="3175" cy="311116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622" name="Grouper 146"/>
          <p:cNvGrpSpPr>
            <a:grpSpLocks/>
          </p:cNvGrpSpPr>
          <p:nvPr/>
        </p:nvGrpSpPr>
        <p:grpSpPr bwMode="auto">
          <a:xfrm>
            <a:off x="4438650" y="4349750"/>
            <a:ext cx="1473200" cy="1606550"/>
            <a:chOff x="4438650" y="4349543"/>
            <a:chExt cx="1473424" cy="1606377"/>
          </a:xfrm>
        </p:grpSpPr>
        <p:sp>
          <p:nvSpPr>
            <p:cNvPr id="142" name="Forme libre 141"/>
            <p:cNvSpPr/>
            <p:nvPr/>
          </p:nvSpPr>
          <p:spPr bwMode="auto">
            <a:xfrm>
              <a:off x="4438650" y="4349543"/>
              <a:ext cx="1473424" cy="1606377"/>
            </a:xfrm>
            <a:custGeom>
              <a:avLst/>
              <a:gdLst>
                <a:gd name="connsiteX0" fmla="*/ 720725 w 1473424"/>
                <a:gd name="connsiteY0" fmla="*/ 460582 h 1606377"/>
                <a:gd name="connsiteX1" fmla="*/ 584200 w 1473424"/>
                <a:gd name="connsiteY1" fmla="*/ 295482 h 1606377"/>
                <a:gd name="connsiteX2" fmla="*/ 130175 w 1473424"/>
                <a:gd name="connsiteY2" fmla="*/ 301832 h 1606377"/>
                <a:gd name="connsiteX3" fmla="*/ 142875 w 1473424"/>
                <a:gd name="connsiteY3" fmla="*/ 1451182 h 1606377"/>
                <a:gd name="connsiteX4" fmla="*/ 1336675 w 1473424"/>
                <a:gd name="connsiteY4" fmla="*/ 1441657 h 1606377"/>
                <a:gd name="connsiteX5" fmla="*/ 1330325 w 1473424"/>
                <a:gd name="connsiteY5" fmla="*/ 165307 h 1606377"/>
                <a:gd name="connsiteX6" fmla="*/ 708025 w 1473424"/>
                <a:gd name="connsiteY6" fmla="*/ 165307 h 1606377"/>
                <a:gd name="connsiteX7" fmla="*/ 727075 w 1473424"/>
                <a:gd name="connsiteY7" fmla="*/ 466932 h 1606377"/>
                <a:gd name="connsiteX8" fmla="*/ 720725 w 1473424"/>
                <a:gd name="connsiteY8" fmla="*/ 457407 h 1606377"/>
                <a:gd name="connsiteX9" fmla="*/ 717550 w 1473424"/>
                <a:gd name="connsiteY9" fmla="*/ 438357 h 1606377"/>
                <a:gd name="connsiteX10" fmla="*/ 714375 w 1473424"/>
                <a:gd name="connsiteY10" fmla="*/ 428832 h 1606377"/>
                <a:gd name="connsiteX11" fmla="*/ 695325 w 1473424"/>
                <a:gd name="connsiteY11" fmla="*/ 422482 h 1606377"/>
                <a:gd name="connsiteX12" fmla="*/ 688975 w 1473424"/>
                <a:gd name="connsiteY12" fmla="*/ 412957 h 1606377"/>
                <a:gd name="connsiteX13" fmla="*/ 679450 w 1473424"/>
                <a:gd name="connsiteY13" fmla="*/ 378032 h 1606377"/>
                <a:gd name="connsiteX14" fmla="*/ 676275 w 1473424"/>
                <a:gd name="connsiteY14" fmla="*/ 336757 h 1606377"/>
                <a:gd name="connsiteX15" fmla="*/ 663575 w 1473424"/>
                <a:gd name="connsiteY15" fmla="*/ 317707 h 1606377"/>
                <a:gd name="connsiteX16" fmla="*/ 647700 w 1473424"/>
                <a:gd name="connsiteY16" fmla="*/ 289132 h 1606377"/>
                <a:gd name="connsiteX17" fmla="*/ 641350 w 1473424"/>
                <a:gd name="connsiteY17" fmla="*/ 273257 h 1606377"/>
                <a:gd name="connsiteX18" fmla="*/ 638175 w 1473424"/>
                <a:gd name="connsiteY18" fmla="*/ 254207 h 1606377"/>
                <a:gd name="connsiteX19" fmla="*/ 622300 w 1473424"/>
                <a:gd name="connsiteY19" fmla="*/ 235157 h 1606377"/>
                <a:gd name="connsiteX20" fmla="*/ 612775 w 1473424"/>
                <a:gd name="connsiteY20" fmla="*/ 231982 h 1606377"/>
                <a:gd name="connsiteX21" fmla="*/ 606425 w 1473424"/>
                <a:gd name="connsiteY21" fmla="*/ 184357 h 1606377"/>
                <a:gd name="connsiteX22" fmla="*/ 603250 w 1473424"/>
                <a:gd name="connsiteY22" fmla="*/ 171657 h 1606377"/>
                <a:gd name="connsiteX23" fmla="*/ 593725 w 1473424"/>
                <a:gd name="connsiteY23" fmla="*/ 168482 h 1606377"/>
                <a:gd name="connsiteX24" fmla="*/ 590550 w 1473424"/>
                <a:gd name="connsiteY24" fmla="*/ 158957 h 1606377"/>
                <a:gd name="connsiteX25" fmla="*/ 619125 w 1473424"/>
                <a:gd name="connsiteY25" fmla="*/ 114507 h 1606377"/>
                <a:gd name="connsiteX26" fmla="*/ 635000 w 1473424"/>
                <a:gd name="connsiteY26" fmla="*/ 98632 h 1606377"/>
                <a:gd name="connsiteX27" fmla="*/ 711200 w 1473424"/>
                <a:gd name="connsiteY27" fmla="*/ 47832 h 1606377"/>
                <a:gd name="connsiteX28" fmla="*/ 733425 w 1473424"/>
                <a:gd name="connsiteY28" fmla="*/ 41482 h 1606377"/>
                <a:gd name="connsiteX29" fmla="*/ 746125 w 1473424"/>
                <a:gd name="connsiteY29" fmla="*/ 35132 h 1606377"/>
                <a:gd name="connsiteX30" fmla="*/ 762000 w 1473424"/>
                <a:gd name="connsiteY30" fmla="*/ 28782 h 1606377"/>
                <a:gd name="connsiteX31" fmla="*/ 790575 w 1473424"/>
                <a:gd name="connsiteY31" fmla="*/ 6557 h 1606377"/>
                <a:gd name="connsiteX32" fmla="*/ 835025 w 1473424"/>
                <a:gd name="connsiteY32" fmla="*/ 9732 h 1606377"/>
                <a:gd name="connsiteX33" fmla="*/ 844550 w 1473424"/>
                <a:gd name="connsiteY33" fmla="*/ 12907 h 1606377"/>
                <a:gd name="connsiteX34" fmla="*/ 850900 w 1473424"/>
                <a:gd name="connsiteY34" fmla="*/ 25607 h 1606377"/>
                <a:gd name="connsiteX35" fmla="*/ 917575 w 1473424"/>
                <a:gd name="connsiteY35" fmla="*/ 19257 h 1606377"/>
                <a:gd name="connsiteX36" fmla="*/ 971550 w 1473424"/>
                <a:gd name="connsiteY36" fmla="*/ 9732 h 1606377"/>
                <a:gd name="connsiteX37" fmla="*/ 1073150 w 1473424"/>
                <a:gd name="connsiteY37" fmla="*/ 6557 h 1606377"/>
                <a:gd name="connsiteX38" fmla="*/ 1092200 w 1473424"/>
                <a:gd name="connsiteY38" fmla="*/ 3382 h 1606377"/>
                <a:gd name="connsiteX39" fmla="*/ 1108075 w 1473424"/>
                <a:gd name="connsiteY39" fmla="*/ 207 h 1606377"/>
                <a:gd name="connsiteX40" fmla="*/ 1174750 w 1473424"/>
                <a:gd name="connsiteY40" fmla="*/ 6557 h 1606377"/>
                <a:gd name="connsiteX41" fmla="*/ 1209675 w 1473424"/>
                <a:gd name="connsiteY41" fmla="*/ 28782 h 1606377"/>
                <a:gd name="connsiteX42" fmla="*/ 1263650 w 1473424"/>
                <a:gd name="connsiteY42" fmla="*/ 22432 h 1606377"/>
                <a:gd name="connsiteX43" fmla="*/ 1282700 w 1473424"/>
                <a:gd name="connsiteY43" fmla="*/ 16082 h 1606377"/>
                <a:gd name="connsiteX44" fmla="*/ 1298575 w 1473424"/>
                <a:gd name="connsiteY44" fmla="*/ 12907 h 1606377"/>
                <a:gd name="connsiteX45" fmla="*/ 1346200 w 1473424"/>
                <a:gd name="connsiteY45" fmla="*/ 16082 h 1606377"/>
                <a:gd name="connsiteX46" fmla="*/ 1355725 w 1473424"/>
                <a:gd name="connsiteY46" fmla="*/ 25607 h 1606377"/>
                <a:gd name="connsiteX47" fmla="*/ 1371600 w 1473424"/>
                <a:gd name="connsiteY47" fmla="*/ 47832 h 1606377"/>
                <a:gd name="connsiteX48" fmla="*/ 1374775 w 1473424"/>
                <a:gd name="connsiteY48" fmla="*/ 95457 h 1606377"/>
                <a:gd name="connsiteX49" fmla="*/ 1377950 w 1473424"/>
                <a:gd name="connsiteY49" fmla="*/ 104982 h 1606377"/>
                <a:gd name="connsiteX50" fmla="*/ 1409700 w 1473424"/>
                <a:gd name="connsiteY50" fmla="*/ 114507 h 1606377"/>
                <a:gd name="connsiteX51" fmla="*/ 1416050 w 1473424"/>
                <a:gd name="connsiteY51" fmla="*/ 228807 h 1606377"/>
                <a:gd name="connsiteX52" fmla="*/ 1422400 w 1473424"/>
                <a:gd name="connsiteY52" fmla="*/ 241507 h 1606377"/>
                <a:gd name="connsiteX53" fmla="*/ 1425575 w 1473424"/>
                <a:gd name="connsiteY53" fmla="*/ 292307 h 1606377"/>
                <a:gd name="connsiteX54" fmla="*/ 1435100 w 1473424"/>
                <a:gd name="connsiteY54" fmla="*/ 311357 h 1606377"/>
                <a:gd name="connsiteX55" fmla="*/ 1441450 w 1473424"/>
                <a:gd name="connsiteY55" fmla="*/ 355807 h 1606377"/>
                <a:gd name="connsiteX56" fmla="*/ 1441450 w 1473424"/>
                <a:gd name="connsiteY56" fmla="*/ 355807 h 1606377"/>
                <a:gd name="connsiteX57" fmla="*/ 1444625 w 1473424"/>
                <a:gd name="connsiteY57" fmla="*/ 381207 h 1606377"/>
                <a:gd name="connsiteX58" fmla="*/ 1454150 w 1473424"/>
                <a:gd name="connsiteY58" fmla="*/ 425657 h 1606377"/>
                <a:gd name="connsiteX59" fmla="*/ 1450975 w 1473424"/>
                <a:gd name="connsiteY59" fmla="*/ 476457 h 1606377"/>
                <a:gd name="connsiteX60" fmla="*/ 1441450 w 1473424"/>
                <a:gd name="connsiteY60" fmla="*/ 524082 h 1606377"/>
                <a:gd name="connsiteX61" fmla="*/ 1438275 w 1473424"/>
                <a:gd name="connsiteY61" fmla="*/ 600282 h 1606377"/>
                <a:gd name="connsiteX62" fmla="*/ 1435100 w 1473424"/>
                <a:gd name="connsiteY62" fmla="*/ 619332 h 1606377"/>
                <a:gd name="connsiteX63" fmla="*/ 1428750 w 1473424"/>
                <a:gd name="connsiteY63" fmla="*/ 673307 h 1606377"/>
                <a:gd name="connsiteX64" fmla="*/ 1431925 w 1473424"/>
                <a:gd name="connsiteY64" fmla="*/ 727282 h 1606377"/>
                <a:gd name="connsiteX65" fmla="*/ 1438275 w 1473424"/>
                <a:gd name="connsiteY65" fmla="*/ 838407 h 1606377"/>
                <a:gd name="connsiteX66" fmla="*/ 1441450 w 1473424"/>
                <a:gd name="connsiteY66" fmla="*/ 882857 h 1606377"/>
                <a:gd name="connsiteX67" fmla="*/ 1454150 w 1473424"/>
                <a:gd name="connsiteY67" fmla="*/ 1086057 h 1606377"/>
                <a:gd name="connsiteX68" fmla="*/ 1460500 w 1473424"/>
                <a:gd name="connsiteY68" fmla="*/ 1209882 h 1606377"/>
                <a:gd name="connsiteX69" fmla="*/ 1470025 w 1473424"/>
                <a:gd name="connsiteY69" fmla="*/ 1219407 h 1606377"/>
                <a:gd name="connsiteX70" fmla="*/ 1463675 w 1473424"/>
                <a:gd name="connsiteY70" fmla="*/ 1263857 h 1606377"/>
                <a:gd name="connsiteX71" fmla="*/ 1460500 w 1473424"/>
                <a:gd name="connsiteY71" fmla="*/ 1289257 h 1606377"/>
                <a:gd name="connsiteX72" fmla="*/ 1457325 w 1473424"/>
                <a:gd name="connsiteY72" fmla="*/ 1305132 h 1606377"/>
                <a:gd name="connsiteX73" fmla="*/ 1454150 w 1473424"/>
                <a:gd name="connsiteY73" fmla="*/ 1336882 h 1606377"/>
                <a:gd name="connsiteX74" fmla="*/ 1444625 w 1473424"/>
                <a:gd name="connsiteY74" fmla="*/ 1365457 h 1606377"/>
                <a:gd name="connsiteX75" fmla="*/ 1441450 w 1473424"/>
                <a:gd name="connsiteY75" fmla="*/ 1374982 h 1606377"/>
                <a:gd name="connsiteX76" fmla="*/ 1435100 w 1473424"/>
                <a:gd name="connsiteY76" fmla="*/ 1387682 h 1606377"/>
                <a:gd name="connsiteX77" fmla="*/ 1431925 w 1473424"/>
                <a:gd name="connsiteY77" fmla="*/ 1400382 h 1606377"/>
                <a:gd name="connsiteX78" fmla="*/ 1425575 w 1473424"/>
                <a:gd name="connsiteY78" fmla="*/ 1413082 h 1606377"/>
                <a:gd name="connsiteX79" fmla="*/ 1416050 w 1473424"/>
                <a:gd name="connsiteY79" fmla="*/ 1438482 h 1606377"/>
                <a:gd name="connsiteX80" fmla="*/ 1412875 w 1473424"/>
                <a:gd name="connsiteY80" fmla="*/ 1482932 h 1606377"/>
                <a:gd name="connsiteX81" fmla="*/ 1400175 w 1473424"/>
                <a:gd name="connsiteY81" fmla="*/ 1505157 h 1606377"/>
                <a:gd name="connsiteX82" fmla="*/ 1393825 w 1473424"/>
                <a:gd name="connsiteY82" fmla="*/ 1517857 h 1606377"/>
                <a:gd name="connsiteX83" fmla="*/ 1381125 w 1473424"/>
                <a:gd name="connsiteY83" fmla="*/ 1536907 h 1606377"/>
                <a:gd name="connsiteX84" fmla="*/ 1371600 w 1473424"/>
                <a:gd name="connsiteY84" fmla="*/ 1540082 h 1606377"/>
                <a:gd name="connsiteX85" fmla="*/ 1362075 w 1473424"/>
                <a:gd name="connsiteY85" fmla="*/ 1546432 h 1606377"/>
                <a:gd name="connsiteX86" fmla="*/ 1346200 w 1473424"/>
                <a:gd name="connsiteY86" fmla="*/ 1549607 h 1606377"/>
                <a:gd name="connsiteX87" fmla="*/ 1323975 w 1473424"/>
                <a:gd name="connsiteY87" fmla="*/ 1559132 h 1606377"/>
                <a:gd name="connsiteX88" fmla="*/ 1304925 w 1473424"/>
                <a:gd name="connsiteY88" fmla="*/ 1562307 h 1606377"/>
                <a:gd name="connsiteX89" fmla="*/ 1285875 w 1473424"/>
                <a:gd name="connsiteY89" fmla="*/ 1568657 h 1606377"/>
                <a:gd name="connsiteX90" fmla="*/ 1130300 w 1473424"/>
                <a:gd name="connsiteY90" fmla="*/ 1578182 h 1606377"/>
                <a:gd name="connsiteX91" fmla="*/ 987425 w 1473424"/>
                <a:gd name="connsiteY91" fmla="*/ 1587707 h 1606377"/>
                <a:gd name="connsiteX92" fmla="*/ 971550 w 1473424"/>
                <a:gd name="connsiteY92" fmla="*/ 1590882 h 1606377"/>
                <a:gd name="connsiteX93" fmla="*/ 895350 w 1473424"/>
                <a:gd name="connsiteY93" fmla="*/ 1594057 h 1606377"/>
                <a:gd name="connsiteX94" fmla="*/ 809625 w 1473424"/>
                <a:gd name="connsiteY94" fmla="*/ 1600407 h 1606377"/>
                <a:gd name="connsiteX95" fmla="*/ 692150 w 1473424"/>
                <a:gd name="connsiteY95" fmla="*/ 1587707 h 1606377"/>
                <a:gd name="connsiteX96" fmla="*/ 606425 w 1473424"/>
                <a:gd name="connsiteY96" fmla="*/ 1600407 h 1606377"/>
                <a:gd name="connsiteX97" fmla="*/ 520700 w 1473424"/>
                <a:gd name="connsiteY97" fmla="*/ 1597232 h 1606377"/>
                <a:gd name="connsiteX98" fmla="*/ 482600 w 1473424"/>
                <a:gd name="connsiteY98" fmla="*/ 1600407 h 1606377"/>
                <a:gd name="connsiteX99" fmla="*/ 441325 w 1473424"/>
                <a:gd name="connsiteY99" fmla="*/ 1594057 h 1606377"/>
                <a:gd name="connsiteX100" fmla="*/ 422275 w 1473424"/>
                <a:gd name="connsiteY100" fmla="*/ 1584532 h 1606377"/>
                <a:gd name="connsiteX101" fmla="*/ 390525 w 1473424"/>
                <a:gd name="connsiteY101" fmla="*/ 1581357 h 1606377"/>
                <a:gd name="connsiteX102" fmla="*/ 254000 w 1473424"/>
                <a:gd name="connsiteY102" fmla="*/ 1584532 h 1606377"/>
                <a:gd name="connsiteX103" fmla="*/ 241300 w 1473424"/>
                <a:gd name="connsiteY103" fmla="*/ 1594057 h 1606377"/>
                <a:gd name="connsiteX104" fmla="*/ 222250 w 1473424"/>
                <a:gd name="connsiteY104" fmla="*/ 1597232 h 1606377"/>
                <a:gd name="connsiteX105" fmla="*/ 203200 w 1473424"/>
                <a:gd name="connsiteY105" fmla="*/ 1590882 h 1606377"/>
                <a:gd name="connsiteX106" fmla="*/ 190500 w 1473424"/>
                <a:gd name="connsiteY106" fmla="*/ 1587707 h 1606377"/>
                <a:gd name="connsiteX107" fmla="*/ 158750 w 1473424"/>
                <a:gd name="connsiteY107" fmla="*/ 1578182 h 1606377"/>
                <a:gd name="connsiteX108" fmla="*/ 142875 w 1473424"/>
                <a:gd name="connsiteY108" fmla="*/ 1555957 h 1606377"/>
                <a:gd name="connsiteX109" fmla="*/ 130175 w 1473424"/>
                <a:gd name="connsiteY109" fmla="*/ 1540082 h 1606377"/>
                <a:gd name="connsiteX110" fmla="*/ 111125 w 1473424"/>
                <a:gd name="connsiteY110" fmla="*/ 1527382 h 1606377"/>
                <a:gd name="connsiteX111" fmla="*/ 101600 w 1473424"/>
                <a:gd name="connsiteY111" fmla="*/ 1521032 h 1606377"/>
                <a:gd name="connsiteX112" fmla="*/ 73025 w 1473424"/>
                <a:gd name="connsiteY112" fmla="*/ 1514682 h 1606377"/>
                <a:gd name="connsiteX113" fmla="*/ 50800 w 1473424"/>
                <a:gd name="connsiteY113" fmla="*/ 1501982 h 1606377"/>
                <a:gd name="connsiteX114" fmla="*/ 25400 w 1473424"/>
                <a:gd name="connsiteY114" fmla="*/ 1486107 h 1606377"/>
                <a:gd name="connsiteX115" fmla="*/ 15875 w 1473424"/>
                <a:gd name="connsiteY115" fmla="*/ 1473407 h 1606377"/>
                <a:gd name="connsiteX116" fmla="*/ 19050 w 1473424"/>
                <a:gd name="connsiteY116" fmla="*/ 1343232 h 1606377"/>
                <a:gd name="connsiteX117" fmla="*/ 31750 w 1473424"/>
                <a:gd name="connsiteY117" fmla="*/ 1295607 h 1606377"/>
                <a:gd name="connsiteX118" fmla="*/ 41275 w 1473424"/>
                <a:gd name="connsiteY118" fmla="*/ 1251157 h 1606377"/>
                <a:gd name="connsiteX119" fmla="*/ 38100 w 1473424"/>
                <a:gd name="connsiteY119" fmla="*/ 1067007 h 1606377"/>
                <a:gd name="connsiteX120" fmla="*/ 28575 w 1473424"/>
                <a:gd name="connsiteY120" fmla="*/ 1063832 h 1606377"/>
                <a:gd name="connsiteX121" fmla="*/ 22225 w 1473424"/>
                <a:gd name="connsiteY121" fmla="*/ 1038432 h 1606377"/>
                <a:gd name="connsiteX122" fmla="*/ 19050 w 1473424"/>
                <a:gd name="connsiteY122" fmla="*/ 892382 h 1606377"/>
                <a:gd name="connsiteX123" fmla="*/ 12700 w 1473424"/>
                <a:gd name="connsiteY123" fmla="*/ 882857 h 1606377"/>
                <a:gd name="connsiteX124" fmla="*/ 9525 w 1473424"/>
                <a:gd name="connsiteY124" fmla="*/ 870157 h 1606377"/>
                <a:gd name="connsiteX125" fmla="*/ 6350 w 1473424"/>
                <a:gd name="connsiteY125" fmla="*/ 800307 h 1606377"/>
                <a:gd name="connsiteX126" fmla="*/ 0 w 1473424"/>
                <a:gd name="connsiteY126" fmla="*/ 641557 h 1606377"/>
                <a:gd name="connsiteX127" fmla="*/ 9525 w 1473424"/>
                <a:gd name="connsiteY127" fmla="*/ 508207 h 1606377"/>
                <a:gd name="connsiteX128" fmla="*/ 19050 w 1473424"/>
                <a:gd name="connsiteY128" fmla="*/ 463757 h 1606377"/>
                <a:gd name="connsiteX129" fmla="*/ 25400 w 1473424"/>
                <a:gd name="connsiteY129" fmla="*/ 422482 h 1606377"/>
                <a:gd name="connsiteX130" fmla="*/ 22225 w 1473424"/>
                <a:gd name="connsiteY130" fmla="*/ 387557 h 1606377"/>
                <a:gd name="connsiteX131" fmla="*/ 15875 w 1473424"/>
                <a:gd name="connsiteY131" fmla="*/ 365332 h 1606377"/>
                <a:gd name="connsiteX132" fmla="*/ 19050 w 1473424"/>
                <a:gd name="connsiteY132" fmla="*/ 330407 h 1606377"/>
                <a:gd name="connsiteX133" fmla="*/ 25400 w 1473424"/>
                <a:gd name="connsiteY133" fmla="*/ 317707 h 1606377"/>
                <a:gd name="connsiteX134" fmla="*/ 28575 w 1473424"/>
                <a:gd name="connsiteY134" fmla="*/ 305007 h 1606377"/>
                <a:gd name="connsiteX135" fmla="*/ 44450 w 1473424"/>
                <a:gd name="connsiteY135" fmla="*/ 276432 h 1606377"/>
                <a:gd name="connsiteX136" fmla="*/ 57150 w 1473424"/>
                <a:gd name="connsiteY136" fmla="*/ 257382 h 1606377"/>
                <a:gd name="connsiteX137" fmla="*/ 63500 w 1473424"/>
                <a:gd name="connsiteY137" fmla="*/ 241507 h 1606377"/>
                <a:gd name="connsiteX138" fmla="*/ 66675 w 1473424"/>
                <a:gd name="connsiteY138" fmla="*/ 231982 h 1606377"/>
                <a:gd name="connsiteX139" fmla="*/ 111125 w 1473424"/>
                <a:gd name="connsiteY139" fmla="*/ 165307 h 1606377"/>
                <a:gd name="connsiteX140" fmla="*/ 133350 w 1473424"/>
                <a:gd name="connsiteY140" fmla="*/ 139907 h 1606377"/>
                <a:gd name="connsiteX141" fmla="*/ 158750 w 1473424"/>
                <a:gd name="connsiteY141" fmla="*/ 120857 h 1606377"/>
                <a:gd name="connsiteX142" fmla="*/ 174625 w 1473424"/>
                <a:gd name="connsiteY142" fmla="*/ 117682 h 1606377"/>
                <a:gd name="connsiteX143" fmla="*/ 200025 w 1473424"/>
                <a:gd name="connsiteY143" fmla="*/ 111332 h 1606377"/>
                <a:gd name="connsiteX144" fmla="*/ 257175 w 1473424"/>
                <a:gd name="connsiteY144" fmla="*/ 117682 h 1606377"/>
                <a:gd name="connsiteX145" fmla="*/ 266700 w 1473424"/>
                <a:gd name="connsiteY145" fmla="*/ 120857 h 1606377"/>
                <a:gd name="connsiteX146" fmla="*/ 311150 w 1473424"/>
                <a:gd name="connsiteY146" fmla="*/ 143082 h 1606377"/>
                <a:gd name="connsiteX147" fmla="*/ 349250 w 1473424"/>
                <a:gd name="connsiteY147" fmla="*/ 139907 h 1606377"/>
                <a:gd name="connsiteX148" fmla="*/ 454025 w 1473424"/>
                <a:gd name="connsiteY148" fmla="*/ 130382 h 1606377"/>
                <a:gd name="connsiteX149" fmla="*/ 552450 w 1473424"/>
                <a:gd name="connsiteY149" fmla="*/ 133557 h 1606377"/>
                <a:gd name="connsiteX150" fmla="*/ 581025 w 1473424"/>
                <a:gd name="connsiteY150" fmla="*/ 165307 h 1606377"/>
                <a:gd name="connsiteX151" fmla="*/ 593725 w 1473424"/>
                <a:gd name="connsiteY151" fmla="*/ 168482 h 1606377"/>
                <a:gd name="connsiteX152" fmla="*/ 606425 w 1473424"/>
                <a:gd name="connsiteY152" fmla="*/ 174832 h 1606377"/>
                <a:gd name="connsiteX153" fmla="*/ 615950 w 1473424"/>
                <a:gd name="connsiteY153" fmla="*/ 178007 h 1606377"/>
                <a:gd name="connsiteX154" fmla="*/ 638175 w 1473424"/>
                <a:gd name="connsiteY154" fmla="*/ 187532 h 1606377"/>
                <a:gd name="connsiteX155" fmla="*/ 647700 w 1473424"/>
                <a:gd name="connsiteY155" fmla="*/ 219282 h 1606377"/>
                <a:gd name="connsiteX156" fmla="*/ 650875 w 1473424"/>
                <a:gd name="connsiteY156" fmla="*/ 235157 h 1606377"/>
                <a:gd name="connsiteX157" fmla="*/ 666750 w 1473424"/>
                <a:gd name="connsiteY157" fmla="*/ 241507 h 1606377"/>
                <a:gd name="connsiteX158" fmla="*/ 676275 w 1473424"/>
                <a:gd name="connsiteY158" fmla="*/ 251032 h 1606377"/>
                <a:gd name="connsiteX159" fmla="*/ 679450 w 1473424"/>
                <a:gd name="connsiteY159" fmla="*/ 263732 h 1606377"/>
                <a:gd name="connsiteX160" fmla="*/ 682625 w 1473424"/>
                <a:gd name="connsiteY160" fmla="*/ 298657 h 1606377"/>
                <a:gd name="connsiteX161" fmla="*/ 685800 w 1473424"/>
                <a:gd name="connsiteY161" fmla="*/ 314532 h 1606377"/>
                <a:gd name="connsiteX162" fmla="*/ 698500 w 1473424"/>
                <a:gd name="connsiteY162" fmla="*/ 317707 h 1606377"/>
                <a:gd name="connsiteX163" fmla="*/ 704850 w 1473424"/>
                <a:gd name="connsiteY163" fmla="*/ 416132 h 1606377"/>
                <a:gd name="connsiteX164" fmla="*/ 708025 w 1473424"/>
                <a:gd name="connsiteY164" fmla="*/ 428832 h 1606377"/>
                <a:gd name="connsiteX165" fmla="*/ 711200 w 1473424"/>
                <a:gd name="connsiteY165" fmla="*/ 438357 h 1606377"/>
                <a:gd name="connsiteX166" fmla="*/ 701675 w 1473424"/>
                <a:gd name="connsiteY166" fmla="*/ 435182 h 1606377"/>
                <a:gd name="connsiteX167" fmla="*/ 692150 w 1473424"/>
                <a:gd name="connsiteY167" fmla="*/ 425657 h 1606377"/>
                <a:gd name="connsiteX168" fmla="*/ 688975 w 1473424"/>
                <a:gd name="connsiteY168" fmla="*/ 416132 h 1606377"/>
                <a:gd name="connsiteX169" fmla="*/ 679450 w 1473424"/>
                <a:gd name="connsiteY169" fmla="*/ 412957 h 1606377"/>
                <a:gd name="connsiteX170" fmla="*/ 669925 w 1473424"/>
                <a:gd name="connsiteY170" fmla="*/ 406607 h 1606377"/>
                <a:gd name="connsiteX171" fmla="*/ 657225 w 1473424"/>
                <a:gd name="connsiteY171" fmla="*/ 374857 h 1606377"/>
                <a:gd name="connsiteX172" fmla="*/ 654050 w 1473424"/>
                <a:gd name="connsiteY172" fmla="*/ 365332 h 1606377"/>
                <a:gd name="connsiteX173" fmla="*/ 647700 w 1473424"/>
                <a:gd name="connsiteY173" fmla="*/ 355807 h 1606377"/>
                <a:gd name="connsiteX174" fmla="*/ 644525 w 1473424"/>
                <a:gd name="connsiteY174" fmla="*/ 346282 h 1606377"/>
                <a:gd name="connsiteX175" fmla="*/ 638175 w 1473424"/>
                <a:gd name="connsiteY175" fmla="*/ 336757 h 1606377"/>
                <a:gd name="connsiteX176" fmla="*/ 631825 w 1473424"/>
                <a:gd name="connsiteY176" fmla="*/ 311357 h 1606377"/>
                <a:gd name="connsiteX177" fmla="*/ 628650 w 1473424"/>
                <a:gd name="connsiteY177" fmla="*/ 301832 h 1606377"/>
                <a:gd name="connsiteX178" fmla="*/ 619125 w 1473424"/>
                <a:gd name="connsiteY178" fmla="*/ 295482 h 1606377"/>
                <a:gd name="connsiteX179" fmla="*/ 615950 w 1473424"/>
                <a:gd name="connsiteY179" fmla="*/ 279607 h 1606377"/>
                <a:gd name="connsiteX180" fmla="*/ 609600 w 1473424"/>
                <a:gd name="connsiteY180" fmla="*/ 270082 h 1606377"/>
                <a:gd name="connsiteX181" fmla="*/ 590550 w 1473424"/>
                <a:gd name="connsiteY181" fmla="*/ 254207 h 1606377"/>
                <a:gd name="connsiteX182" fmla="*/ 581025 w 1473424"/>
                <a:gd name="connsiteY182" fmla="*/ 251032 h 1606377"/>
                <a:gd name="connsiteX183" fmla="*/ 568325 w 1473424"/>
                <a:gd name="connsiteY183" fmla="*/ 222457 h 1606377"/>
                <a:gd name="connsiteX184" fmla="*/ 565150 w 1473424"/>
                <a:gd name="connsiteY184" fmla="*/ 212932 h 1606377"/>
                <a:gd name="connsiteX185" fmla="*/ 565150 w 1473424"/>
                <a:gd name="connsiteY185" fmla="*/ 190707 h 1606377"/>
                <a:gd name="connsiteX186" fmla="*/ 565150 w 1473424"/>
                <a:gd name="connsiteY186" fmla="*/ 190707 h 160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1473424" h="1606377">
                  <a:moveTo>
                    <a:pt x="720725" y="460582"/>
                  </a:moveTo>
                  <a:lnTo>
                    <a:pt x="584200" y="295482"/>
                  </a:lnTo>
                  <a:lnTo>
                    <a:pt x="130175" y="301832"/>
                  </a:lnTo>
                  <a:lnTo>
                    <a:pt x="142875" y="1451182"/>
                  </a:lnTo>
                  <a:lnTo>
                    <a:pt x="1336675" y="1441657"/>
                  </a:lnTo>
                  <a:cubicBezTo>
                    <a:pt x="1334558" y="1016207"/>
                    <a:pt x="1330325" y="165307"/>
                    <a:pt x="1330325" y="165307"/>
                  </a:cubicBezTo>
                  <a:lnTo>
                    <a:pt x="708025" y="165307"/>
                  </a:lnTo>
                  <a:cubicBezTo>
                    <a:pt x="714375" y="265849"/>
                    <a:pt x="722699" y="366285"/>
                    <a:pt x="727075" y="466932"/>
                  </a:cubicBezTo>
                  <a:cubicBezTo>
                    <a:pt x="727241" y="470744"/>
                    <a:pt x="721932" y="461027"/>
                    <a:pt x="720725" y="457407"/>
                  </a:cubicBezTo>
                  <a:cubicBezTo>
                    <a:pt x="718689" y="451300"/>
                    <a:pt x="718947" y="444641"/>
                    <a:pt x="717550" y="438357"/>
                  </a:cubicBezTo>
                  <a:cubicBezTo>
                    <a:pt x="716824" y="435090"/>
                    <a:pt x="717098" y="430777"/>
                    <a:pt x="714375" y="428832"/>
                  </a:cubicBezTo>
                  <a:cubicBezTo>
                    <a:pt x="708928" y="424941"/>
                    <a:pt x="695325" y="422482"/>
                    <a:pt x="695325" y="422482"/>
                  </a:cubicBezTo>
                  <a:cubicBezTo>
                    <a:pt x="693208" y="419307"/>
                    <a:pt x="690525" y="416444"/>
                    <a:pt x="688975" y="412957"/>
                  </a:cubicBezTo>
                  <a:cubicBezTo>
                    <a:pt x="683116" y="399774"/>
                    <a:pt x="682166" y="391613"/>
                    <a:pt x="679450" y="378032"/>
                  </a:cubicBezTo>
                  <a:cubicBezTo>
                    <a:pt x="678392" y="364274"/>
                    <a:pt x="679787" y="350102"/>
                    <a:pt x="676275" y="336757"/>
                  </a:cubicBezTo>
                  <a:cubicBezTo>
                    <a:pt x="674333" y="329377"/>
                    <a:pt x="663575" y="317707"/>
                    <a:pt x="663575" y="317707"/>
                  </a:cubicBezTo>
                  <a:cubicBezTo>
                    <a:pt x="656983" y="291338"/>
                    <a:pt x="665881" y="319433"/>
                    <a:pt x="647700" y="289132"/>
                  </a:cubicBezTo>
                  <a:cubicBezTo>
                    <a:pt x="644768" y="284245"/>
                    <a:pt x="643467" y="278549"/>
                    <a:pt x="641350" y="273257"/>
                  </a:cubicBezTo>
                  <a:cubicBezTo>
                    <a:pt x="640292" y="266907"/>
                    <a:pt x="640211" y="260314"/>
                    <a:pt x="638175" y="254207"/>
                  </a:cubicBezTo>
                  <a:cubicBezTo>
                    <a:pt x="636502" y="249187"/>
                    <a:pt x="626090" y="237683"/>
                    <a:pt x="622300" y="235157"/>
                  </a:cubicBezTo>
                  <a:cubicBezTo>
                    <a:pt x="619515" y="233301"/>
                    <a:pt x="615950" y="233040"/>
                    <a:pt x="612775" y="231982"/>
                  </a:cubicBezTo>
                  <a:cubicBezTo>
                    <a:pt x="605432" y="202611"/>
                    <a:pt x="613565" y="237908"/>
                    <a:pt x="606425" y="184357"/>
                  </a:cubicBezTo>
                  <a:cubicBezTo>
                    <a:pt x="605848" y="180032"/>
                    <a:pt x="605976" y="175064"/>
                    <a:pt x="603250" y="171657"/>
                  </a:cubicBezTo>
                  <a:cubicBezTo>
                    <a:pt x="601159" y="169044"/>
                    <a:pt x="596900" y="169540"/>
                    <a:pt x="593725" y="168482"/>
                  </a:cubicBezTo>
                  <a:cubicBezTo>
                    <a:pt x="592667" y="165307"/>
                    <a:pt x="589588" y="162163"/>
                    <a:pt x="590550" y="158957"/>
                  </a:cubicBezTo>
                  <a:cubicBezTo>
                    <a:pt x="593158" y="150263"/>
                    <a:pt x="613878" y="120803"/>
                    <a:pt x="619125" y="114507"/>
                  </a:cubicBezTo>
                  <a:cubicBezTo>
                    <a:pt x="623916" y="108758"/>
                    <a:pt x="629107" y="103244"/>
                    <a:pt x="635000" y="98632"/>
                  </a:cubicBezTo>
                  <a:cubicBezTo>
                    <a:pt x="649912" y="86962"/>
                    <a:pt x="685632" y="57666"/>
                    <a:pt x="711200" y="47832"/>
                  </a:cubicBezTo>
                  <a:cubicBezTo>
                    <a:pt x="718391" y="45066"/>
                    <a:pt x="726184" y="44115"/>
                    <a:pt x="733425" y="41482"/>
                  </a:cubicBezTo>
                  <a:cubicBezTo>
                    <a:pt x="737873" y="39865"/>
                    <a:pt x="741800" y="37054"/>
                    <a:pt x="746125" y="35132"/>
                  </a:cubicBezTo>
                  <a:cubicBezTo>
                    <a:pt x="751333" y="32817"/>
                    <a:pt x="757206" y="31864"/>
                    <a:pt x="762000" y="28782"/>
                  </a:cubicBezTo>
                  <a:cubicBezTo>
                    <a:pt x="772150" y="22257"/>
                    <a:pt x="790575" y="6557"/>
                    <a:pt x="790575" y="6557"/>
                  </a:cubicBezTo>
                  <a:cubicBezTo>
                    <a:pt x="805392" y="7615"/>
                    <a:pt x="820272" y="7996"/>
                    <a:pt x="835025" y="9732"/>
                  </a:cubicBezTo>
                  <a:cubicBezTo>
                    <a:pt x="838349" y="10123"/>
                    <a:pt x="842183" y="10540"/>
                    <a:pt x="844550" y="12907"/>
                  </a:cubicBezTo>
                  <a:cubicBezTo>
                    <a:pt x="847897" y="16254"/>
                    <a:pt x="848783" y="21374"/>
                    <a:pt x="850900" y="25607"/>
                  </a:cubicBezTo>
                  <a:cubicBezTo>
                    <a:pt x="873125" y="23490"/>
                    <a:pt x="895433" y="22114"/>
                    <a:pt x="917575" y="19257"/>
                  </a:cubicBezTo>
                  <a:cubicBezTo>
                    <a:pt x="936440" y="16823"/>
                    <a:pt x="952663" y="10701"/>
                    <a:pt x="971550" y="9732"/>
                  </a:cubicBezTo>
                  <a:cubicBezTo>
                    <a:pt x="1005389" y="7997"/>
                    <a:pt x="1039283" y="7615"/>
                    <a:pt x="1073150" y="6557"/>
                  </a:cubicBezTo>
                  <a:lnTo>
                    <a:pt x="1092200" y="3382"/>
                  </a:lnTo>
                  <a:cubicBezTo>
                    <a:pt x="1097509" y="2417"/>
                    <a:pt x="1102683" y="0"/>
                    <a:pt x="1108075" y="207"/>
                  </a:cubicBezTo>
                  <a:cubicBezTo>
                    <a:pt x="1130384" y="1065"/>
                    <a:pt x="1152525" y="4440"/>
                    <a:pt x="1174750" y="6557"/>
                  </a:cubicBezTo>
                  <a:cubicBezTo>
                    <a:pt x="1202827" y="27615"/>
                    <a:pt x="1190110" y="22260"/>
                    <a:pt x="1209675" y="28782"/>
                  </a:cubicBezTo>
                  <a:cubicBezTo>
                    <a:pt x="1227667" y="26665"/>
                    <a:pt x="1245802" y="25536"/>
                    <a:pt x="1263650" y="22432"/>
                  </a:cubicBezTo>
                  <a:cubicBezTo>
                    <a:pt x="1270245" y="21285"/>
                    <a:pt x="1276242" y="17843"/>
                    <a:pt x="1282700" y="16082"/>
                  </a:cubicBezTo>
                  <a:cubicBezTo>
                    <a:pt x="1287906" y="14662"/>
                    <a:pt x="1293283" y="13965"/>
                    <a:pt x="1298575" y="12907"/>
                  </a:cubicBezTo>
                  <a:cubicBezTo>
                    <a:pt x="1314450" y="13965"/>
                    <a:pt x="1330669" y="12631"/>
                    <a:pt x="1346200" y="16082"/>
                  </a:cubicBezTo>
                  <a:cubicBezTo>
                    <a:pt x="1350583" y="17056"/>
                    <a:pt x="1352803" y="22198"/>
                    <a:pt x="1355725" y="25607"/>
                  </a:cubicBezTo>
                  <a:cubicBezTo>
                    <a:pt x="1361632" y="32499"/>
                    <a:pt x="1366574" y="40294"/>
                    <a:pt x="1371600" y="47832"/>
                  </a:cubicBezTo>
                  <a:cubicBezTo>
                    <a:pt x="1372658" y="63707"/>
                    <a:pt x="1373018" y="79644"/>
                    <a:pt x="1374775" y="95457"/>
                  </a:cubicBezTo>
                  <a:cubicBezTo>
                    <a:pt x="1375145" y="98783"/>
                    <a:pt x="1375227" y="103037"/>
                    <a:pt x="1377950" y="104982"/>
                  </a:cubicBezTo>
                  <a:cubicBezTo>
                    <a:pt x="1382112" y="107955"/>
                    <a:pt x="1402911" y="112810"/>
                    <a:pt x="1409700" y="114507"/>
                  </a:cubicBezTo>
                  <a:cubicBezTo>
                    <a:pt x="1409748" y="116090"/>
                    <a:pt x="1402135" y="196338"/>
                    <a:pt x="1416050" y="228807"/>
                  </a:cubicBezTo>
                  <a:cubicBezTo>
                    <a:pt x="1417914" y="233157"/>
                    <a:pt x="1420283" y="237274"/>
                    <a:pt x="1422400" y="241507"/>
                  </a:cubicBezTo>
                  <a:cubicBezTo>
                    <a:pt x="1423458" y="258440"/>
                    <a:pt x="1422540" y="275614"/>
                    <a:pt x="1425575" y="292307"/>
                  </a:cubicBezTo>
                  <a:cubicBezTo>
                    <a:pt x="1426845" y="299292"/>
                    <a:pt x="1433378" y="304469"/>
                    <a:pt x="1435100" y="311357"/>
                  </a:cubicBezTo>
                  <a:cubicBezTo>
                    <a:pt x="1438730" y="325877"/>
                    <a:pt x="1439333" y="340990"/>
                    <a:pt x="1441450" y="355807"/>
                  </a:cubicBezTo>
                  <a:lnTo>
                    <a:pt x="1441450" y="355807"/>
                  </a:lnTo>
                  <a:cubicBezTo>
                    <a:pt x="1442508" y="364274"/>
                    <a:pt x="1443099" y="372812"/>
                    <a:pt x="1444625" y="381207"/>
                  </a:cubicBezTo>
                  <a:cubicBezTo>
                    <a:pt x="1447336" y="396116"/>
                    <a:pt x="1454150" y="425657"/>
                    <a:pt x="1454150" y="425657"/>
                  </a:cubicBezTo>
                  <a:cubicBezTo>
                    <a:pt x="1453092" y="442590"/>
                    <a:pt x="1453146" y="459630"/>
                    <a:pt x="1450975" y="476457"/>
                  </a:cubicBezTo>
                  <a:cubicBezTo>
                    <a:pt x="1448903" y="492513"/>
                    <a:pt x="1441450" y="524082"/>
                    <a:pt x="1441450" y="524082"/>
                  </a:cubicBezTo>
                  <a:cubicBezTo>
                    <a:pt x="1440392" y="549482"/>
                    <a:pt x="1439966" y="574916"/>
                    <a:pt x="1438275" y="600282"/>
                  </a:cubicBezTo>
                  <a:cubicBezTo>
                    <a:pt x="1437847" y="606705"/>
                    <a:pt x="1435852" y="612939"/>
                    <a:pt x="1435100" y="619332"/>
                  </a:cubicBezTo>
                  <a:cubicBezTo>
                    <a:pt x="1427584" y="683215"/>
                    <a:pt x="1435916" y="630310"/>
                    <a:pt x="1428750" y="673307"/>
                  </a:cubicBezTo>
                  <a:cubicBezTo>
                    <a:pt x="1429808" y="691299"/>
                    <a:pt x="1431175" y="709275"/>
                    <a:pt x="1431925" y="727282"/>
                  </a:cubicBezTo>
                  <a:cubicBezTo>
                    <a:pt x="1436401" y="834710"/>
                    <a:pt x="1426984" y="793245"/>
                    <a:pt x="1438275" y="838407"/>
                  </a:cubicBezTo>
                  <a:cubicBezTo>
                    <a:pt x="1439333" y="853224"/>
                    <a:pt x="1440823" y="868016"/>
                    <a:pt x="1441450" y="882857"/>
                  </a:cubicBezTo>
                  <a:cubicBezTo>
                    <a:pt x="1449657" y="1077085"/>
                    <a:pt x="1431015" y="1005084"/>
                    <a:pt x="1454150" y="1086057"/>
                  </a:cubicBezTo>
                  <a:cubicBezTo>
                    <a:pt x="1456267" y="1127332"/>
                    <a:pt x="1455614" y="1168843"/>
                    <a:pt x="1460500" y="1209882"/>
                  </a:cubicBezTo>
                  <a:cubicBezTo>
                    <a:pt x="1461031" y="1214341"/>
                    <a:pt x="1469342" y="1214969"/>
                    <a:pt x="1470025" y="1219407"/>
                  </a:cubicBezTo>
                  <a:cubicBezTo>
                    <a:pt x="1473424" y="1241502"/>
                    <a:pt x="1466554" y="1246581"/>
                    <a:pt x="1463675" y="1263857"/>
                  </a:cubicBezTo>
                  <a:cubicBezTo>
                    <a:pt x="1462272" y="1272273"/>
                    <a:pt x="1461797" y="1280824"/>
                    <a:pt x="1460500" y="1289257"/>
                  </a:cubicBezTo>
                  <a:cubicBezTo>
                    <a:pt x="1459679" y="1294591"/>
                    <a:pt x="1458038" y="1299783"/>
                    <a:pt x="1457325" y="1305132"/>
                  </a:cubicBezTo>
                  <a:cubicBezTo>
                    <a:pt x="1455919" y="1315675"/>
                    <a:pt x="1456341" y="1326474"/>
                    <a:pt x="1454150" y="1336882"/>
                  </a:cubicBezTo>
                  <a:cubicBezTo>
                    <a:pt x="1452082" y="1346707"/>
                    <a:pt x="1447800" y="1355932"/>
                    <a:pt x="1444625" y="1365457"/>
                  </a:cubicBezTo>
                  <a:cubicBezTo>
                    <a:pt x="1443567" y="1368632"/>
                    <a:pt x="1442947" y="1371989"/>
                    <a:pt x="1441450" y="1374982"/>
                  </a:cubicBezTo>
                  <a:cubicBezTo>
                    <a:pt x="1439333" y="1379215"/>
                    <a:pt x="1436762" y="1383250"/>
                    <a:pt x="1435100" y="1387682"/>
                  </a:cubicBezTo>
                  <a:cubicBezTo>
                    <a:pt x="1433568" y="1391768"/>
                    <a:pt x="1433457" y="1396296"/>
                    <a:pt x="1431925" y="1400382"/>
                  </a:cubicBezTo>
                  <a:cubicBezTo>
                    <a:pt x="1430263" y="1404814"/>
                    <a:pt x="1427497" y="1408757"/>
                    <a:pt x="1425575" y="1413082"/>
                  </a:cubicBezTo>
                  <a:cubicBezTo>
                    <a:pt x="1420513" y="1424471"/>
                    <a:pt x="1419541" y="1428009"/>
                    <a:pt x="1416050" y="1438482"/>
                  </a:cubicBezTo>
                  <a:cubicBezTo>
                    <a:pt x="1414992" y="1453299"/>
                    <a:pt x="1414611" y="1468179"/>
                    <a:pt x="1412875" y="1482932"/>
                  </a:cubicBezTo>
                  <a:cubicBezTo>
                    <a:pt x="1411609" y="1493690"/>
                    <a:pt x="1406043" y="1495768"/>
                    <a:pt x="1400175" y="1505157"/>
                  </a:cubicBezTo>
                  <a:cubicBezTo>
                    <a:pt x="1397667" y="1509171"/>
                    <a:pt x="1396260" y="1513798"/>
                    <a:pt x="1393825" y="1517857"/>
                  </a:cubicBezTo>
                  <a:cubicBezTo>
                    <a:pt x="1389898" y="1524401"/>
                    <a:pt x="1388365" y="1534494"/>
                    <a:pt x="1381125" y="1536907"/>
                  </a:cubicBezTo>
                  <a:cubicBezTo>
                    <a:pt x="1377950" y="1537965"/>
                    <a:pt x="1374593" y="1538585"/>
                    <a:pt x="1371600" y="1540082"/>
                  </a:cubicBezTo>
                  <a:cubicBezTo>
                    <a:pt x="1368187" y="1541789"/>
                    <a:pt x="1365648" y="1545092"/>
                    <a:pt x="1362075" y="1546432"/>
                  </a:cubicBezTo>
                  <a:cubicBezTo>
                    <a:pt x="1357022" y="1548327"/>
                    <a:pt x="1351435" y="1548298"/>
                    <a:pt x="1346200" y="1549607"/>
                  </a:cubicBezTo>
                  <a:cubicBezTo>
                    <a:pt x="1311156" y="1558368"/>
                    <a:pt x="1369408" y="1545502"/>
                    <a:pt x="1323975" y="1559132"/>
                  </a:cubicBezTo>
                  <a:cubicBezTo>
                    <a:pt x="1317809" y="1560982"/>
                    <a:pt x="1311170" y="1560746"/>
                    <a:pt x="1304925" y="1562307"/>
                  </a:cubicBezTo>
                  <a:cubicBezTo>
                    <a:pt x="1298431" y="1563930"/>
                    <a:pt x="1292559" y="1568305"/>
                    <a:pt x="1285875" y="1568657"/>
                  </a:cubicBezTo>
                  <a:cubicBezTo>
                    <a:pt x="1193774" y="1573504"/>
                    <a:pt x="1245642" y="1570493"/>
                    <a:pt x="1130300" y="1578182"/>
                  </a:cubicBezTo>
                  <a:cubicBezTo>
                    <a:pt x="1078163" y="1604251"/>
                    <a:pt x="1127972" y="1581596"/>
                    <a:pt x="987425" y="1587707"/>
                  </a:cubicBezTo>
                  <a:cubicBezTo>
                    <a:pt x="982034" y="1587941"/>
                    <a:pt x="976934" y="1590511"/>
                    <a:pt x="971550" y="1590882"/>
                  </a:cubicBezTo>
                  <a:cubicBezTo>
                    <a:pt x="946188" y="1592631"/>
                    <a:pt x="920750" y="1592999"/>
                    <a:pt x="895350" y="1594057"/>
                  </a:cubicBezTo>
                  <a:cubicBezTo>
                    <a:pt x="846068" y="1606377"/>
                    <a:pt x="865142" y="1605745"/>
                    <a:pt x="809625" y="1600407"/>
                  </a:cubicBezTo>
                  <a:cubicBezTo>
                    <a:pt x="770419" y="1596637"/>
                    <a:pt x="692150" y="1587707"/>
                    <a:pt x="692150" y="1587707"/>
                  </a:cubicBezTo>
                  <a:cubicBezTo>
                    <a:pt x="663575" y="1591940"/>
                    <a:pt x="635267" y="1598805"/>
                    <a:pt x="606425" y="1600407"/>
                  </a:cubicBezTo>
                  <a:cubicBezTo>
                    <a:pt x="577874" y="1601993"/>
                    <a:pt x="549295" y="1597232"/>
                    <a:pt x="520700" y="1597232"/>
                  </a:cubicBezTo>
                  <a:cubicBezTo>
                    <a:pt x="507956" y="1597232"/>
                    <a:pt x="495300" y="1599349"/>
                    <a:pt x="482600" y="1600407"/>
                  </a:cubicBezTo>
                  <a:cubicBezTo>
                    <a:pt x="474773" y="1599537"/>
                    <a:pt x="451901" y="1598287"/>
                    <a:pt x="441325" y="1594057"/>
                  </a:cubicBezTo>
                  <a:cubicBezTo>
                    <a:pt x="434733" y="1591420"/>
                    <a:pt x="429163" y="1586254"/>
                    <a:pt x="422275" y="1584532"/>
                  </a:cubicBezTo>
                  <a:cubicBezTo>
                    <a:pt x="411956" y="1581952"/>
                    <a:pt x="401108" y="1582415"/>
                    <a:pt x="390525" y="1581357"/>
                  </a:cubicBezTo>
                  <a:cubicBezTo>
                    <a:pt x="345017" y="1582415"/>
                    <a:pt x="299357" y="1580672"/>
                    <a:pt x="254000" y="1584532"/>
                  </a:cubicBezTo>
                  <a:cubicBezTo>
                    <a:pt x="248727" y="1584981"/>
                    <a:pt x="246213" y="1592092"/>
                    <a:pt x="241300" y="1594057"/>
                  </a:cubicBezTo>
                  <a:cubicBezTo>
                    <a:pt x="235323" y="1596448"/>
                    <a:pt x="228600" y="1596174"/>
                    <a:pt x="222250" y="1597232"/>
                  </a:cubicBezTo>
                  <a:cubicBezTo>
                    <a:pt x="215900" y="1595115"/>
                    <a:pt x="209694" y="1592505"/>
                    <a:pt x="203200" y="1590882"/>
                  </a:cubicBezTo>
                  <a:cubicBezTo>
                    <a:pt x="198967" y="1589824"/>
                    <a:pt x="194586" y="1589239"/>
                    <a:pt x="190500" y="1587707"/>
                  </a:cubicBezTo>
                  <a:cubicBezTo>
                    <a:pt x="160967" y="1576632"/>
                    <a:pt x="197532" y="1584646"/>
                    <a:pt x="158750" y="1578182"/>
                  </a:cubicBezTo>
                  <a:cubicBezTo>
                    <a:pt x="148131" y="1556943"/>
                    <a:pt x="157892" y="1573119"/>
                    <a:pt x="142875" y="1555957"/>
                  </a:cubicBezTo>
                  <a:cubicBezTo>
                    <a:pt x="138413" y="1550857"/>
                    <a:pt x="135212" y="1544615"/>
                    <a:pt x="130175" y="1540082"/>
                  </a:cubicBezTo>
                  <a:cubicBezTo>
                    <a:pt x="124502" y="1534977"/>
                    <a:pt x="117475" y="1531615"/>
                    <a:pt x="111125" y="1527382"/>
                  </a:cubicBezTo>
                  <a:cubicBezTo>
                    <a:pt x="107950" y="1525265"/>
                    <a:pt x="105325" y="1521860"/>
                    <a:pt x="101600" y="1521032"/>
                  </a:cubicBezTo>
                  <a:lnTo>
                    <a:pt x="73025" y="1514682"/>
                  </a:lnTo>
                  <a:cubicBezTo>
                    <a:pt x="65617" y="1510449"/>
                    <a:pt x="58291" y="1506068"/>
                    <a:pt x="50800" y="1501982"/>
                  </a:cubicBezTo>
                  <a:cubicBezTo>
                    <a:pt x="39734" y="1495946"/>
                    <a:pt x="34768" y="1495475"/>
                    <a:pt x="25400" y="1486107"/>
                  </a:cubicBezTo>
                  <a:cubicBezTo>
                    <a:pt x="21658" y="1482365"/>
                    <a:pt x="19050" y="1477640"/>
                    <a:pt x="15875" y="1473407"/>
                  </a:cubicBezTo>
                  <a:cubicBezTo>
                    <a:pt x="431" y="1427074"/>
                    <a:pt x="6917" y="1450404"/>
                    <a:pt x="19050" y="1343232"/>
                  </a:cubicBezTo>
                  <a:cubicBezTo>
                    <a:pt x="20898" y="1326907"/>
                    <a:pt x="27895" y="1311578"/>
                    <a:pt x="31750" y="1295607"/>
                  </a:cubicBezTo>
                  <a:cubicBezTo>
                    <a:pt x="35306" y="1280877"/>
                    <a:pt x="38100" y="1265974"/>
                    <a:pt x="41275" y="1251157"/>
                  </a:cubicBezTo>
                  <a:cubicBezTo>
                    <a:pt x="40217" y="1189774"/>
                    <a:pt x="42253" y="1128259"/>
                    <a:pt x="38100" y="1067007"/>
                  </a:cubicBezTo>
                  <a:cubicBezTo>
                    <a:pt x="37874" y="1063668"/>
                    <a:pt x="30200" y="1066758"/>
                    <a:pt x="28575" y="1063832"/>
                  </a:cubicBezTo>
                  <a:cubicBezTo>
                    <a:pt x="24337" y="1056203"/>
                    <a:pt x="24342" y="1046899"/>
                    <a:pt x="22225" y="1038432"/>
                  </a:cubicBezTo>
                  <a:cubicBezTo>
                    <a:pt x="21167" y="989749"/>
                    <a:pt x="22026" y="940986"/>
                    <a:pt x="19050" y="892382"/>
                  </a:cubicBezTo>
                  <a:cubicBezTo>
                    <a:pt x="18817" y="888573"/>
                    <a:pt x="14203" y="886364"/>
                    <a:pt x="12700" y="882857"/>
                  </a:cubicBezTo>
                  <a:cubicBezTo>
                    <a:pt x="10981" y="878846"/>
                    <a:pt x="10583" y="874390"/>
                    <a:pt x="9525" y="870157"/>
                  </a:cubicBezTo>
                  <a:cubicBezTo>
                    <a:pt x="8467" y="846874"/>
                    <a:pt x="7056" y="823604"/>
                    <a:pt x="6350" y="800307"/>
                  </a:cubicBezTo>
                  <a:cubicBezTo>
                    <a:pt x="1676" y="646052"/>
                    <a:pt x="11020" y="707674"/>
                    <a:pt x="0" y="641557"/>
                  </a:cubicBezTo>
                  <a:cubicBezTo>
                    <a:pt x="3175" y="597107"/>
                    <a:pt x="4778" y="552517"/>
                    <a:pt x="9525" y="508207"/>
                  </a:cubicBezTo>
                  <a:cubicBezTo>
                    <a:pt x="11139" y="493140"/>
                    <a:pt x="16339" y="478666"/>
                    <a:pt x="19050" y="463757"/>
                  </a:cubicBezTo>
                  <a:cubicBezTo>
                    <a:pt x="42116" y="336893"/>
                    <a:pt x="8395" y="507508"/>
                    <a:pt x="25400" y="422482"/>
                  </a:cubicBezTo>
                  <a:cubicBezTo>
                    <a:pt x="24342" y="410840"/>
                    <a:pt x="23770" y="399144"/>
                    <a:pt x="22225" y="387557"/>
                  </a:cubicBezTo>
                  <a:cubicBezTo>
                    <a:pt x="21339" y="380912"/>
                    <a:pt x="18052" y="371862"/>
                    <a:pt x="15875" y="365332"/>
                  </a:cubicBezTo>
                  <a:cubicBezTo>
                    <a:pt x="16933" y="353690"/>
                    <a:pt x="16757" y="341870"/>
                    <a:pt x="19050" y="330407"/>
                  </a:cubicBezTo>
                  <a:cubicBezTo>
                    <a:pt x="19978" y="325766"/>
                    <a:pt x="23738" y="322139"/>
                    <a:pt x="25400" y="317707"/>
                  </a:cubicBezTo>
                  <a:cubicBezTo>
                    <a:pt x="26932" y="313621"/>
                    <a:pt x="27043" y="309093"/>
                    <a:pt x="28575" y="305007"/>
                  </a:cubicBezTo>
                  <a:cubicBezTo>
                    <a:pt x="31342" y="297628"/>
                    <a:pt x="40760" y="282231"/>
                    <a:pt x="44450" y="276432"/>
                  </a:cubicBezTo>
                  <a:cubicBezTo>
                    <a:pt x="48547" y="269993"/>
                    <a:pt x="53496" y="264082"/>
                    <a:pt x="57150" y="257382"/>
                  </a:cubicBezTo>
                  <a:cubicBezTo>
                    <a:pt x="59879" y="252379"/>
                    <a:pt x="61499" y="246843"/>
                    <a:pt x="63500" y="241507"/>
                  </a:cubicBezTo>
                  <a:cubicBezTo>
                    <a:pt x="64675" y="238373"/>
                    <a:pt x="64901" y="234820"/>
                    <a:pt x="66675" y="231982"/>
                  </a:cubicBezTo>
                  <a:cubicBezTo>
                    <a:pt x="80832" y="209331"/>
                    <a:pt x="94439" y="186165"/>
                    <a:pt x="111125" y="165307"/>
                  </a:cubicBezTo>
                  <a:cubicBezTo>
                    <a:pt x="117532" y="157298"/>
                    <a:pt x="125061" y="146689"/>
                    <a:pt x="133350" y="139907"/>
                  </a:cubicBezTo>
                  <a:cubicBezTo>
                    <a:pt x="141541" y="133205"/>
                    <a:pt x="148372" y="122933"/>
                    <a:pt x="158750" y="120857"/>
                  </a:cubicBezTo>
                  <a:cubicBezTo>
                    <a:pt x="164042" y="119799"/>
                    <a:pt x="169367" y="118895"/>
                    <a:pt x="174625" y="117682"/>
                  </a:cubicBezTo>
                  <a:cubicBezTo>
                    <a:pt x="183129" y="115720"/>
                    <a:pt x="200025" y="111332"/>
                    <a:pt x="200025" y="111332"/>
                  </a:cubicBezTo>
                  <a:cubicBezTo>
                    <a:pt x="219502" y="112955"/>
                    <a:pt x="238203" y="113466"/>
                    <a:pt x="257175" y="117682"/>
                  </a:cubicBezTo>
                  <a:cubicBezTo>
                    <a:pt x="260442" y="118408"/>
                    <a:pt x="263809" y="119171"/>
                    <a:pt x="266700" y="120857"/>
                  </a:cubicBezTo>
                  <a:cubicBezTo>
                    <a:pt x="306953" y="144338"/>
                    <a:pt x="280661" y="136984"/>
                    <a:pt x="311150" y="143082"/>
                  </a:cubicBezTo>
                  <a:lnTo>
                    <a:pt x="349250" y="139907"/>
                  </a:lnTo>
                  <a:cubicBezTo>
                    <a:pt x="447971" y="132683"/>
                    <a:pt x="411154" y="141100"/>
                    <a:pt x="454025" y="130382"/>
                  </a:cubicBezTo>
                  <a:cubicBezTo>
                    <a:pt x="486833" y="131440"/>
                    <a:pt x="520329" y="126795"/>
                    <a:pt x="552450" y="133557"/>
                  </a:cubicBezTo>
                  <a:cubicBezTo>
                    <a:pt x="595240" y="142565"/>
                    <a:pt x="562356" y="152861"/>
                    <a:pt x="581025" y="165307"/>
                  </a:cubicBezTo>
                  <a:cubicBezTo>
                    <a:pt x="584656" y="167728"/>
                    <a:pt x="589639" y="166950"/>
                    <a:pt x="593725" y="168482"/>
                  </a:cubicBezTo>
                  <a:cubicBezTo>
                    <a:pt x="598157" y="170144"/>
                    <a:pt x="602075" y="172968"/>
                    <a:pt x="606425" y="174832"/>
                  </a:cubicBezTo>
                  <a:cubicBezTo>
                    <a:pt x="609501" y="176150"/>
                    <a:pt x="612874" y="176689"/>
                    <a:pt x="615950" y="178007"/>
                  </a:cubicBezTo>
                  <a:cubicBezTo>
                    <a:pt x="643413" y="189777"/>
                    <a:pt x="615837" y="180086"/>
                    <a:pt x="638175" y="187532"/>
                  </a:cubicBezTo>
                  <a:cubicBezTo>
                    <a:pt x="643451" y="203361"/>
                    <a:pt x="644501" y="204887"/>
                    <a:pt x="647700" y="219282"/>
                  </a:cubicBezTo>
                  <a:cubicBezTo>
                    <a:pt x="648871" y="224550"/>
                    <a:pt x="647363" y="231060"/>
                    <a:pt x="650875" y="235157"/>
                  </a:cubicBezTo>
                  <a:cubicBezTo>
                    <a:pt x="654584" y="239484"/>
                    <a:pt x="661458" y="239390"/>
                    <a:pt x="666750" y="241507"/>
                  </a:cubicBezTo>
                  <a:cubicBezTo>
                    <a:pt x="669925" y="244682"/>
                    <a:pt x="674047" y="247133"/>
                    <a:pt x="676275" y="251032"/>
                  </a:cubicBezTo>
                  <a:cubicBezTo>
                    <a:pt x="678440" y="254821"/>
                    <a:pt x="678873" y="259407"/>
                    <a:pt x="679450" y="263732"/>
                  </a:cubicBezTo>
                  <a:cubicBezTo>
                    <a:pt x="680995" y="275319"/>
                    <a:pt x="681175" y="287058"/>
                    <a:pt x="682625" y="298657"/>
                  </a:cubicBezTo>
                  <a:cubicBezTo>
                    <a:pt x="683294" y="304012"/>
                    <a:pt x="682345" y="310386"/>
                    <a:pt x="685800" y="314532"/>
                  </a:cubicBezTo>
                  <a:cubicBezTo>
                    <a:pt x="688594" y="317884"/>
                    <a:pt x="694267" y="316649"/>
                    <a:pt x="698500" y="317707"/>
                  </a:cubicBezTo>
                  <a:cubicBezTo>
                    <a:pt x="709119" y="360184"/>
                    <a:pt x="698177" y="312700"/>
                    <a:pt x="704850" y="416132"/>
                  </a:cubicBezTo>
                  <a:cubicBezTo>
                    <a:pt x="705131" y="420487"/>
                    <a:pt x="706826" y="424636"/>
                    <a:pt x="708025" y="428832"/>
                  </a:cubicBezTo>
                  <a:cubicBezTo>
                    <a:pt x="708944" y="432050"/>
                    <a:pt x="713567" y="435990"/>
                    <a:pt x="711200" y="438357"/>
                  </a:cubicBezTo>
                  <a:cubicBezTo>
                    <a:pt x="708833" y="440724"/>
                    <a:pt x="704850" y="436240"/>
                    <a:pt x="701675" y="435182"/>
                  </a:cubicBezTo>
                  <a:cubicBezTo>
                    <a:pt x="698500" y="432007"/>
                    <a:pt x="694641" y="429393"/>
                    <a:pt x="692150" y="425657"/>
                  </a:cubicBezTo>
                  <a:cubicBezTo>
                    <a:pt x="690294" y="422872"/>
                    <a:pt x="691342" y="418499"/>
                    <a:pt x="688975" y="416132"/>
                  </a:cubicBezTo>
                  <a:cubicBezTo>
                    <a:pt x="686608" y="413765"/>
                    <a:pt x="682443" y="414454"/>
                    <a:pt x="679450" y="412957"/>
                  </a:cubicBezTo>
                  <a:cubicBezTo>
                    <a:pt x="676037" y="411250"/>
                    <a:pt x="673100" y="408724"/>
                    <a:pt x="669925" y="406607"/>
                  </a:cubicBezTo>
                  <a:cubicBezTo>
                    <a:pt x="655471" y="363246"/>
                    <a:pt x="671240" y="407559"/>
                    <a:pt x="657225" y="374857"/>
                  </a:cubicBezTo>
                  <a:cubicBezTo>
                    <a:pt x="655907" y="371781"/>
                    <a:pt x="655547" y="368325"/>
                    <a:pt x="654050" y="365332"/>
                  </a:cubicBezTo>
                  <a:cubicBezTo>
                    <a:pt x="652343" y="361919"/>
                    <a:pt x="649407" y="359220"/>
                    <a:pt x="647700" y="355807"/>
                  </a:cubicBezTo>
                  <a:cubicBezTo>
                    <a:pt x="646203" y="352814"/>
                    <a:pt x="646022" y="349275"/>
                    <a:pt x="644525" y="346282"/>
                  </a:cubicBezTo>
                  <a:cubicBezTo>
                    <a:pt x="642818" y="342869"/>
                    <a:pt x="639882" y="340170"/>
                    <a:pt x="638175" y="336757"/>
                  </a:cubicBezTo>
                  <a:cubicBezTo>
                    <a:pt x="634546" y="329499"/>
                    <a:pt x="633636" y="318603"/>
                    <a:pt x="631825" y="311357"/>
                  </a:cubicBezTo>
                  <a:cubicBezTo>
                    <a:pt x="631013" y="308110"/>
                    <a:pt x="630741" y="304445"/>
                    <a:pt x="628650" y="301832"/>
                  </a:cubicBezTo>
                  <a:cubicBezTo>
                    <a:pt x="626266" y="298852"/>
                    <a:pt x="622300" y="297599"/>
                    <a:pt x="619125" y="295482"/>
                  </a:cubicBezTo>
                  <a:cubicBezTo>
                    <a:pt x="618067" y="290190"/>
                    <a:pt x="617845" y="284660"/>
                    <a:pt x="615950" y="279607"/>
                  </a:cubicBezTo>
                  <a:cubicBezTo>
                    <a:pt x="614610" y="276034"/>
                    <a:pt x="612043" y="273013"/>
                    <a:pt x="609600" y="270082"/>
                  </a:cubicBezTo>
                  <a:cubicBezTo>
                    <a:pt x="604584" y="264063"/>
                    <a:pt x="597686" y="257775"/>
                    <a:pt x="590550" y="254207"/>
                  </a:cubicBezTo>
                  <a:cubicBezTo>
                    <a:pt x="587557" y="252710"/>
                    <a:pt x="584200" y="252090"/>
                    <a:pt x="581025" y="251032"/>
                  </a:cubicBezTo>
                  <a:cubicBezTo>
                    <a:pt x="570962" y="235938"/>
                    <a:pt x="575882" y="245127"/>
                    <a:pt x="568325" y="222457"/>
                  </a:cubicBezTo>
                  <a:cubicBezTo>
                    <a:pt x="567267" y="219282"/>
                    <a:pt x="565150" y="216279"/>
                    <a:pt x="565150" y="212932"/>
                  </a:cubicBezTo>
                  <a:lnTo>
                    <a:pt x="565150" y="190707"/>
                  </a:lnTo>
                  <a:lnTo>
                    <a:pt x="565150" y="19070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3" name="Forme libre 142"/>
            <p:cNvSpPr/>
            <p:nvPr/>
          </p:nvSpPr>
          <p:spPr bwMode="auto">
            <a:xfrm>
              <a:off x="4940376" y="4501927"/>
              <a:ext cx="228635" cy="330164"/>
            </a:xfrm>
            <a:custGeom>
              <a:avLst/>
              <a:gdLst>
                <a:gd name="connsiteX0" fmla="*/ 228600 w 228600"/>
                <a:gd name="connsiteY0" fmla="*/ 330200 h 330200"/>
                <a:gd name="connsiteX1" fmla="*/ 222250 w 228600"/>
                <a:gd name="connsiteY1" fmla="*/ 0 h 330200"/>
                <a:gd name="connsiteX2" fmla="*/ 0 w 228600"/>
                <a:gd name="connsiteY2" fmla="*/ 47625 h 330200"/>
                <a:gd name="connsiteX3" fmla="*/ 228600 w 22860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330200">
                  <a:moveTo>
                    <a:pt x="228600" y="330200"/>
                  </a:moveTo>
                  <a:lnTo>
                    <a:pt x="222250" y="0"/>
                  </a:lnTo>
                  <a:lnTo>
                    <a:pt x="0" y="47625"/>
                  </a:lnTo>
                  <a:lnTo>
                    <a:pt x="228600" y="3302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4" name="Forme libre 143"/>
            <p:cNvSpPr/>
            <p:nvPr/>
          </p:nvSpPr>
          <p:spPr bwMode="auto">
            <a:xfrm>
              <a:off x="5026114" y="4825742"/>
              <a:ext cx="292144" cy="228575"/>
            </a:xfrm>
            <a:custGeom>
              <a:avLst/>
              <a:gdLst>
                <a:gd name="connsiteX0" fmla="*/ 139700 w 292100"/>
                <a:gd name="connsiteY0" fmla="*/ 0 h 228600"/>
                <a:gd name="connsiteX1" fmla="*/ 146050 w 292100"/>
                <a:gd name="connsiteY1" fmla="*/ 171450 h 228600"/>
                <a:gd name="connsiteX2" fmla="*/ 3175 w 292100"/>
                <a:gd name="connsiteY2" fmla="*/ 168275 h 228600"/>
                <a:gd name="connsiteX3" fmla="*/ 0 w 292100"/>
                <a:gd name="connsiteY3" fmla="*/ 228600 h 228600"/>
                <a:gd name="connsiteX4" fmla="*/ 292100 w 292100"/>
                <a:gd name="connsiteY4" fmla="*/ 228600 h 228600"/>
                <a:gd name="connsiteX5" fmla="*/ 288925 w 292100"/>
                <a:gd name="connsiteY5" fmla="*/ 0 h 228600"/>
                <a:gd name="connsiteX6" fmla="*/ 139700 w 292100"/>
                <a:gd name="connsiteY6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00" h="228600">
                  <a:moveTo>
                    <a:pt x="139700" y="0"/>
                  </a:moveTo>
                  <a:lnTo>
                    <a:pt x="146050" y="171450"/>
                  </a:lnTo>
                  <a:lnTo>
                    <a:pt x="3175" y="168275"/>
                  </a:lnTo>
                  <a:lnTo>
                    <a:pt x="0" y="228600"/>
                  </a:lnTo>
                  <a:lnTo>
                    <a:pt x="292100" y="228600"/>
                  </a:lnTo>
                  <a:cubicBezTo>
                    <a:pt x="291042" y="152400"/>
                    <a:pt x="288925" y="0"/>
                    <a:pt x="288925" y="0"/>
                  </a:cubicBezTo>
                  <a:lnTo>
                    <a:pt x="13970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5" name="Forme libre 144"/>
            <p:cNvSpPr/>
            <p:nvPr/>
          </p:nvSpPr>
          <p:spPr bwMode="auto">
            <a:xfrm>
              <a:off x="5022939" y="5365434"/>
              <a:ext cx="298495" cy="104764"/>
            </a:xfrm>
            <a:custGeom>
              <a:avLst/>
              <a:gdLst>
                <a:gd name="connsiteX0" fmla="*/ 0 w 298450"/>
                <a:gd name="connsiteY0" fmla="*/ 0 h 104775"/>
                <a:gd name="connsiteX1" fmla="*/ 3175 w 298450"/>
                <a:gd name="connsiteY1" fmla="*/ 101600 h 104775"/>
                <a:gd name="connsiteX2" fmla="*/ 298450 w 298450"/>
                <a:gd name="connsiteY2" fmla="*/ 104775 h 104775"/>
                <a:gd name="connsiteX3" fmla="*/ 298450 w 298450"/>
                <a:gd name="connsiteY3" fmla="*/ 0 h 104775"/>
                <a:gd name="connsiteX4" fmla="*/ 0 w 298450"/>
                <a:gd name="connsiteY4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450" h="104775">
                  <a:moveTo>
                    <a:pt x="0" y="0"/>
                  </a:moveTo>
                  <a:cubicBezTo>
                    <a:pt x="1058" y="33867"/>
                    <a:pt x="3175" y="101600"/>
                    <a:pt x="3175" y="101600"/>
                  </a:cubicBezTo>
                  <a:lnTo>
                    <a:pt x="298450" y="104775"/>
                  </a:lnTo>
                  <a:lnTo>
                    <a:pt x="298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150" name="Forme libre 149"/>
          <p:cNvSpPr/>
          <p:nvPr/>
        </p:nvSpPr>
        <p:spPr bwMode="auto">
          <a:xfrm>
            <a:off x="6502400" y="4822825"/>
            <a:ext cx="301625" cy="228600"/>
          </a:xfrm>
          <a:custGeom>
            <a:avLst/>
            <a:gdLst>
              <a:gd name="connsiteX0" fmla="*/ 146050 w 301625"/>
              <a:gd name="connsiteY0" fmla="*/ 0 h 228600"/>
              <a:gd name="connsiteX1" fmla="*/ 152400 w 301625"/>
              <a:gd name="connsiteY1" fmla="*/ 174625 h 228600"/>
              <a:gd name="connsiteX2" fmla="*/ 0 w 301625"/>
              <a:gd name="connsiteY2" fmla="*/ 171450 h 228600"/>
              <a:gd name="connsiteX3" fmla="*/ 3175 w 301625"/>
              <a:gd name="connsiteY3" fmla="*/ 225425 h 228600"/>
              <a:gd name="connsiteX4" fmla="*/ 301625 w 301625"/>
              <a:gd name="connsiteY4" fmla="*/ 228600 h 228600"/>
              <a:gd name="connsiteX5" fmla="*/ 298450 w 301625"/>
              <a:gd name="connsiteY5" fmla="*/ 0 h 228600"/>
              <a:gd name="connsiteX6" fmla="*/ 146050 w 301625"/>
              <a:gd name="connsiteY6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1625" h="228600">
                <a:moveTo>
                  <a:pt x="146050" y="0"/>
                </a:moveTo>
                <a:lnTo>
                  <a:pt x="152400" y="174625"/>
                </a:lnTo>
                <a:lnTo>
                  <a:pt x="0" y="171450"/>
                </a:lnTo>
                <a:lnTo>
                  <a:pt x="3175" y="225425"/>
                </a:lnTo>
                <a:lnTo>
                  <a:pt x="301625" y="228600"/>
                </a:lnTo>
                <a:cubicBezTo>
                  <a:pt x="300567" y="152400"/>
                  <a:pt x="298450" y="0"/>
                  <a:pt x="298450" y="0"/>
                </a:cubicBezTo>
                <a:lnTo>
                  <a:pt x="146050" y="0"/>
                </a:lnTo>
                <a:close/>
              </a:path>
            </a:pathLst>
          </a:custGeom>
          <a:solidFill>
            <a:schemeClr val="bg1"/>
          </a:solidFill>
          <a:ln w="25400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51" name="Forme libre 150"/>
          <p:cNvSpPr/>
          <p:nvPr/>
        </p:nvSpPr>
        <p:spPr bwMode="auto">
          <a:xfrm>
            <a:off x="6502400" y="5356225"/>
            <a:ext cx="301625" cy="117475"/>
          </a:xfrm>
          <a:custGeom>
            <a:avLst/>
            <a:gdLst>
              <a:gd name="connsiteX0" fmla="*/ 0 w 301625"/>
              <a:gd name="connsiteY0" fmla="*/ 0 h 117475"/>
              <a:gd name="connsiteX1" fmla="*/ 301625 w 301625"/>
              <a:gd name="connsiteY1" fmla="*/ 3175 h 117475"/>
              <a:gd name="connsiteX2" fmla="*/ 301625 w 301625"/>
              <a:gd name="connsiteY2" fmla="*/ 117475 h 117475"/>
              <a:gd name="connsiteX3" fmla="*/ 3175 w 301625"/>
              <a:gd name="connsiteY3" fmla="*/ 111125 h 117475"/>
              <a:gd name="connsiteX4" fmla="*/ 0 w 301625"/>
              <a:gd name="connsiteY4" fmla="*/ 0 h 11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25" h="117475">
                <a:moveTo>
                  <a:pt x="0" y="0"/>
                </a:moveTo>
                <a:lnTo>
                  <a:pt x="301625" y="3175"/>
                </a:lnTo>
                <a:lnTo>
                  <a:pt x="301625" y="117475"/>
                </a:lnTo>
                <a:lnTo>
                  <a:pt x="3175" y="111125"/>
                </a:lnTo>
                <a:cubicBezTo>
                  <a:pt x="2117" y="74083"/>
                  <a:pt x="1058" y="3704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5400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pSp>
        <p:nvGrpSpPr>
          <p:cNvPr id="25625" name="Grouper 154"/>
          <p:cNvGrpSpPr>
            <a:grpSpLocks/>
          </p:cNvGrpSpPr>
          <p:nvPr/>
        </p:nvGrpSpPr>
        <p:grpSpPr bwMode="auto">
          <a:xfrm>
            <a:off x="239713" y="3941763"/>
            <a:ext cx="1481137" cy="1476375"/>
            <a:chOff x="239218" y="3942097"/>
            <a:chExt cx="1481632" cy="1475629"/>
          </a:xfrm>
        </p:grpSpPr>
        <p:sp>
          <p:nvSpPr>
            <p:cNvPr id="19" name="Rectangle 18"/>
            <p:cNvSpPr/>
            <p:nvPr/>
          </p:nvSpPr>
          <p:spPr bwMode="auto">
            <a:xfrm>
              <a:off x="1079286" y="4432386"/>
              <a:ext cx="419240" cy="241178"/>
            </a:xfrm>
            <a:prstGeom prst="rect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301610" y="5155920"/>
              <a:ext cx="419240" cy="241178"/>
            </a:xfrm>
            <a:prstGeom prst="rect">
              <a:avLst/>
            </a:prstGeom>
            <a:solidFill>
              <a:schemeClr val="accent1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2" name="Ellipse 151"/>
            <p:cNvSpPr/>
            <p:nvPr/>
          </p:nvSpPr>
          <p:spPr bwMode="auto">
            <a:xfrm>
              <a:off x="239218" y="3942097"/>
              <a:ext cx="46052" cy="46014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3" name="Ellipse 152"/>
            <p:cNvSpPr/>
            <p:nvPr/>
          </p:nvSpPr>
          <p:spPr bwMode="auto">
            <a:xfrm>
              <a:off x="1277790" y="5371711"/>
              <a:ext cx="46052" cy="46015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54" name="Ellipse 153"/>
            <p:cNvSpPr/>
            <p:nvPr/>
          </p:nvSpPr>
          <p:spPr bwMode="auto">
            <a:xfrm>
              <a:off x="1061818" y="4643417"/>
              <a:ext cx="46052" cy="46014"/>
            </a:xfrm>
            <a:prstGeom prst="ellipse">
              <a:avLst/>
            </a:prstGeom>
            <a:solidFill>
              <a:srgbClr val="FF0000"/>
            </a:solidFill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49" name="ZoneTexte 48"/>
          <p:cNvSpPr txBox="1"/>
          <p:nvPr/>
        </p:nvSpPr>
        <p:spPr>
          <a:xfrm>
            <a:off x="2838450" y="6045200"/>
            <a:ext cx="61404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  <a:latin typeface="Arial" charset="0"/>
              </a:rPr>
              <a:t>Admissible             Free               Collision           Contact</a:t>
            </a:r>
            <a:endParaRPr lang="fr-FR" sz="18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5627" name="Grouper 109"/>
          <p:cNvGrpSpPr>
            <a:grpSpLocks noChangeAspect="1"/>
          </p:cNvGrpSpPr>
          <p:nvPr/>
        </p:nvGrpSpPr>
        <p:grpSpPr bwMode="auto">
          <a:xfrm>
            <a:off x="2979738" y="4527550"/>
            <a:ext cx="1185862" cy="1258888"/>
            <a:chOff x="2531533" y="4191000"/>
            <a:chExt cx="1693334" cy="1799167"/>
          </a:xfrm>
        </p:grpSpPr>
        <p:sp>
          <p:nvSpPr>
            <p:cNvPr id="51" name="Forme libre 5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2" name="Forme libre 51"/>
            <p:cNvSpPr/>
            <p:nvPr/>
          </p:nvSpPr>
          <p:spPr bwMode="auto">
            <a:xfrm>
              <a:off x="3166250" y="4622074"/>
              <a:ext cx="423900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3" name="Forme libre 52"/>
            <p:cNvSpPr/>
            <p:nvPr/>
          </p:nvSpPr>
          <p:spPr bwMode="auto">
            <a:xfrm>
              <a:off x="3161716" y="5388932"/>
              <a:ext cx="432967" cy="156549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54" name="Connecteur droit 53"/>
            <p:cNvCxnSpPr>
              <a:stCxn id="52" idx="4"/>
              <a:endCxn id="53" idx="3"/>
            </p:cNvCxnSpPr>
            <p:nvPr/>
          </p:nvCxnSpPr>
          <p:spPr bwMode="auto">
            <a:xfrm>
              <a:off x="3590150" y="4944245"/>
              <a:ext cx="2268" cy="44922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5" name="Forme libre 54"/>
          <p:cNvSpPr/>
          <p:nvPr/>
        </p:nvSpPr>
        <p:spPr bwMode="auto">
          <a:xfrm>
            <a:off x="6061075" y="4524375"/>
            <a:ext cx="1184275" cy="1254125"/>
          </a:xfrm>
          <a:custGeom>
            <a:avLst/>
            <a:gdLst>
              <a:gd name="connsiteX0" fmla="*/ 584200 w 1184275"/>
              <a:gd name="connsiteY0" fmla="*/ 298450 h 1254125"/>
              <a:gd name="connsiteX1" fmla="*/ 444500 w 1184275"/>
              <a:gd name="connsiteY1" fmla="*/ 120650 h 1254125"/>
              <a:gd name="connsiteX2" fmla="*/ 0 w 1184275"/>
              <a:gd name="connsiteY2" fmla="*/ 127000 h 1254125"/>
              <a:gd name="connsiteX3" fmla="*/ 12700 w 1184275"/>
              <a:gd name="connsiteY3" fmla="*/ 1254125 h 1254125"/>
              <a:gd name="connsiteX4" fmla="*/ 1184275 w 1184275"/>
              <a:gd name="connsiteY4" fmla="*/ 1247775 h 1254125"/>
              <a:gd name="connsiteX5" fmla="*/ 1181100 w 1184275"/>
              <a:gd name="connsiteY5" fmla="*/ 0 h 1254125"/>
              <a:gd name="connsiteX6" fmla="*/ 584200 w 1184275"/>
              <a:gd name="connsiteY6" fmla="*/ 0 h 1254125"/>
              <a:gd name="connsiteX7" fmla="*/ 584200 w 1184275"/>
              <a:gd name="connsiteY7" fmla="*/ 298450 h 125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275" h="1254125">
                <a:moveTo>
                  <a:pt x="584200" y="298450"/>
                </a:moveTo>
                <a:lnTo>
                  <a:pt x="444500" y="120650"/>
                </a:lnTo>
                <a:lnTo>
                  <a:pt x="0" y="127000"/>
                </a:lnTo>
                <a:lnTo>
                  <a:pt x="12700" y="1254125"/>
                </a:lnTo>
                <a:lnTo>
                  <a:pt x="1184275" y="1247775"/>
                </a:lnTo>
                <a:cubicBezTo>
                  <a:pt x="1183217" y="831850"/>
                  <a:pt x="1181100" y="0"/>
                  <a:pt x="1181100" y="0"/>
                </a:cubicBezTo>
                <a:lnTo>
                  <a:pt x="584200" y="0"/>
                </a:lnTo>
                <a:lnTo>
                  <a:pt x="584200" y="298450"/>
                </a:lnTo>
                <a:close/>
              </a:path>
            </a:pathLst>
          </a:custGeom>
          <a:solidFill>
            <a:schemeClr val="bg1">
              <a:lumMod val="50000"/>
              <a:alpha val="29000"/>
            </a:schemeClr>
          </a:solidFill>
          <a:ln w="15875" cap="flat" cmpd="sng" algn="ctr">
            <a:solidFill>
              <a:schemeClr val="bg1">
                <a:lumMod val="50000"/>
                <a:alpha val="2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pSp>
        <p:nvGrpSpPr>
          <p:cNvPr id="25629" name="Grouper 60"/>
          <p:cNvGrpSpPr>
            <a:grpSpLocks/>
          </p:cNvGrpSpPr>
          <p:nvPr/>
        </p:nvGrpSpPr>
        <p:grpSpPr bwMode="auto">
          <a:xfrm>
            <a:off x="4576763" y="4529138"/>
            <a:ext cx="1184275" cy="1258887"/>
            <a:chOff x="4576230" y="3487738"/>
            <a:chExt cx="1185340" cy="1259417"/>
          </a:xfrm>
        </p:grpSpPr>
        <p:sp>
          <p:nvSpPr>
            <p:cNvPr id="57" name="Forme libre 56"/>
            <p:cNvSpPr/>
            <p:nvPr/>
          </p:nvSpPr>
          <p:spPr bwMode="auto">
            <a:xfrm>
              <a:off x="4576230" y="3487738"/>
              <a:ext cx="1185340" cy="125941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8" name="Forme libre 57"/>
            <p:cNvSpPr/>
            <p:nvPr/>
          </p:nvSpPr>
          <p:spPr bwMode="auto">
            <a:xfrm>
              <a:off x="5021130" y="3789490"/>
              <a:ext cx="295541" cy="225520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9" name="Forme libre 58"/>
            <p:cNvSpPr/>
            <p:nvPr/>
          </p:nvSpPr>
          <p:spPr bwMode="auto">
            <a:xfrm>
              <a:off x="5017952" y="4326291"/>
              <a:ext cx="301896" cy="109583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Configuration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616200" y="23812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Admissible  ≠ </a:t>
            </a:r>
            <a:r>
              <a:rPr lang="en-US" sz="18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 err="1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sz="1800" b="0" i="1" dirty="0" err="1" smtClean="0">
                <a:solidFill>
                  <a:schemeClr val="tx1"/>
                </a:solidFill>
                <a:latin typeface="Arial" charset="0"/>
              </a:rPr>
              <a:t>los</a:t>
            </a:r>
            <a:r>
              <a:rPr lang="en-US" sz="1800" b="0" i="1" dirty="0" smtClean="0">
                <a:solidFill>
                  <a:schemeClr val="tx1"/>
                </a:solidFill>
                <a:latin typeface="Arial" charset="0"/>
              </a:rPr>
              <a:t> (</a:t>
            </a:r>
            <a:r>
              <a:rPr lang="en-US" sz="1800" b="0" i="1" dirty="0" err="1">
                <a:solidFill>
                  <a:schemeClr val="tx1"/>
                </a:solidFill>
                <a:latin typeface="Arial" charset="0"/>
              </a:rPr>
              <a:t>i</a:t>
            </a:r>
            <a:r>
              <a:rPr lang="en-US" sz="1800" b="0" i="1" dirty="0" err="1" smtClean="0">
                <a:solidFill>
                  <a:schemeClr val="tx1"/>
                </a:solidFill>
                <a:latin typeface="Arial" charset="0"/>
              </a:rPr>
              <a:t>nt</a:t>
            </a:r>
            <a:r>
              <a:rPr lang="en-US" sz="1800" b="0" i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Admissible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) )</a:t>
            </a:r>
          </a:p>
        </p:txBody>
      </p:sp>
      <p:sp>
        <p:nvSpPr>
          <p:cNvPr id="27652" name="Text Box 3"/>
          <p:cNvSpPr txBox="1">
            <a:spLocks noChangeArrowheads="1"/>
          </p:cNvSpPr>
          <p:nvPr/>
        </p:nvSpPr>
        <p:spPr bwMode="auto">
          <a:xfrm>
            <a:off x="2616200" y="28130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Admissible ≠</a:t>
            </a:r>
            <a:r>
              <a:rPr lang="en-US" sz="18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 err="1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US" sz="1800" b="0" i="1" dirty="0" err="1" smtClean="0">
                <a:solidFill>
                  <a:schemeClr val="tx1"/>
                </a:solidFill>
                <a:latin typeface="Arial" charset="0"/>
              </a:rPr>
              <a:t>los</a:t>
            </a:r>
            <a:r>
              <a:rPr lang="en-US" sz="1800" b="0" i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Free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)</a:t>
            </a:r>
          </a:p>
        </p:txBody>
      </p:sp>
      <p:sp>
        <p:nvSpPr>
          <p:cNvPr id="27653" name="Text Box 3"/>
          <p:cNvSpPr txBox="1">
            <a:spLocks noChangeArrowheads="1"/>
          </p:cNvSpPr>
          <p:nvPr/>
        </p:nvSpPr>
        <p:spPr bwMode="auto">
          <a:xfrm>
            <a:off x="2616200" y="34861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>
                <a:solidFill>
                  <a:schemeClr val="tx1"/>
                </a:solidFill>
                <a:latin typeface="Arial" charset="0"/>
              </a:rPr>
              <a:t>Numerical algorithms work in Free  	</a:t>
            </a:r>
            <a:endParaRPr lang="en-US" sz="1800" b="0" i="1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60350" y="3721100"/>
            <a:ext cx="419100" cy="241300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7" name="Forme libre 46"/>
          <p:cNvSpPr/>
          <p:nvPr/>
        </p:nvSpPr>
        <p:spPr bwMode="auto">
          <a:xfrm>
            <a:off x="660400" y="4262438"/>
            <a:ext cx="1270000" cy="1524000"/>
          </a:xfrm>
          <a:custGeom>
            <a:avLst/>
            <a:gdLst>
              <a:gd name="connsiteX0" fmla="*/ 419100 w 1270000"/>
              <a:gd name="connsiteY0" fmla="*/ 406400 h 1524000"/>
              <a:gd name="connsiteX1" fmla="*/ 211667 w 1270000"/>
              <a:gd name="connsiteY1" fmla="*/ 160866 h 1524000"/>
              <a:gd name="connsiteX2" fmla="*/ 0 w 1270000"/>
              <a:gd name="connsiteY2" fmla="*/ 169333 h 1524000"/>
              <a:gd name="connsiteX3" fmla="*/ 0 w 1270000"/>
              <a:gd name="connsiteY3" fmla="*/ 1524000 h 1524000"/>
              <a:gd name="connsiteX4" fmla="*/ 1270000 w 1270000"/>
              <a:gd name="connsiteY4" fmla="*/ 1524000 h 1524000"/>
              <a:gd name="connsiteX5" fmla="*/ 1270000 w 1270000"/>
              <a:gd name="connsiteY5" fmla="*/ 0 h 1524000"/>
              <a:gd name="connsiteX6" fmla="*/ 829733 w 1270000"/>
              <a:gd name="connsiteY6" fmla="*/ 4233 h 1524000"/>
              <a:gd name="connsiteX7" fmla="*/ 829733 w 1270000"/>
              <a:gd name="connsiteY7" fmla="*/ 173566 h 1524000"/>
              <a:gd name="connsiteX8" fmla="*/ 1058333 w 1270000"/>
              <a:gd name="connsiteY8" fmla="*/ 173566 h 1524000"/>
              <a:gd name="connsiteX9" fmla="*/ 1058333 w 1270000"/>
              <a:gd name="connsiteY9" fmla="*/ 1333500 h 1524000"/>
              <a:gd name="connsiteX10" fmla="*/ 207433 w 1270000"/>
              <a:gd name="connsiteY10" fmla="*/ 1333500 h 1524000"/>
              <a:gd name="connsiteX11" fmla="*/ 207433 w 1270000"/>
              <a:gd name="connsiteY11" fmla="*/ 922866 h 1524000"/>
              <a:gd name="connsiteX12" fmla="*/ 639233 w 1270000"/>
              <a:gd name="connsiteY12" fmla="*/ 927100 h 1524000"/>
              <a:gd name="connsiteX13" fmla="*/ 639233 w 1270000"/>
              <a:gd name="connsiteY13" fmla="*/ 736600 h 1524000"/>
              <a:gd name="connsiteX14" fmla="*/ 207433 w 1270000"/>
              <a:gd name="connsiteY14" fmla="*/ 736600 h 1524000"/>
              <a:gd name="connsiteX15" fmla="*/ 207433 w 1270000"/>
              <a:gd name="connsiteY15" fmla="*/ 410633 h 1524000"/>
              <a:gd name="connsiteX16" fmla="*/ 419100 w 1270000"/>
              <a:gd name="connsiteY16" fmla="*/ 4064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70000" h="1524000">
                <a:moveTo>
                  <a:pt x="419100" y="406400"/>
                </a:moveTo>
                <a:lnTo>
                  <a:pt x="211667" y="160866"/>
                </a:lnTo>
                <a:lnTo>
                  <a:pt x="0" y="169333"/>
                </a:lnTo>
                <a:lnTo>
                  <a:pt x="0" y="1524000"/>
                </a:lnTo>
                <a:lnTo>
                  <a:pt x="1270000" y="1524000"/>
                </a:lnTo>
                <a:lnTo>
                  <a:pt x="1270000" y="0"/>
                </a:lnTo>
                <a:lnTo>
                  <a:pt x="829733" y="4233"/>
                </a:lnTo>
                <a:lnTo>
                  <a:pt x="829733" y="173566"/>
                </a:lnTo>
                <a:lnTo>
                  <a:pt x="1058333" y="173566"/>
                </a:lnTo>
                <a:lnTo>
                  <a:pt x="1058333" y="1333500"/>
                </a:lnTo>
                <a:lnTo>
                  <a:pt x="207433" y="1333500"/>
                </a:lnTo>
                <a:lnTo>
                  <a:pt x="207433" y="922866"/>
                </a:lnTo>
                <a:lnTo>
                  <a:pt x="639233" y="927100"/>
                </a:lnTo>
                <a:lnTo>
                  <a:pt x="639233" y="736600"/>
                </a:lnTo>
                <a:lnTo>
                  <a:pt x="207433" y="736600"/>
                </a:lnTo>
                <a:lnTo>
                  <a:pt x="207433" y="410633"/>
                </a:lnTo>
                <a:lnTo>
                  <a:pt x="419100" y="406400"/>
                </a:lnTo>
                <a:close/>
              </a:path>
            </a:pathLst>
          </a:cu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pSp>
        <p:nvGrpSpPr>
          <p:cNvPr id="27656" name="Grouper 109"/>
          <p:cNvGrpSpPr>
            <a:grpSpLocks noChangeAspect="1"/>
          </p:cNvGrpSpPr>
          <p:nvPr/>
        </p:nvGrpSpPr>
        <p:grpSpPr bwMode="auto">
          <a:xfrm>
            <a:off x="7599363" y="4522788"/>
            <a:ext cx="1184275" cy="1258887"/>
            <a:chOff x="2531533" y="4191000"/>
            <a:chExt cx="1693334" cy="1799167"/>
          </a:xfrm>
        </p:grpSpPr>
        <p:sp>
          <p:nvSpPr>
            <p:cNvPr id="111" name="Forme libre 11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12" name="Forme libre 111"/>
            <p:cNvSpPr/>
            <p:nvPr/>
          </p:nvSpPr>
          <p:spPr bwMode="auto">
            <a:xfrm>
              <a:off x="3167101" y="4622074"/>
              <a:ext cx="422199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13" name="Forme libre 112"/>
            <p:cNvSpPr/>
            <p:nvPr/>
          </p:nvSpPr>
          <p:spPr bwMode="auto">
            <a:xfrm>
              <a:off x="3162561" y="5388933"/>
              <a:ext cx="431278" cy="156547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58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27690" name="Connecteur droit 113"/>
            <p:cNvCxnSpPr>
              <a:cxnSpLocks noChangeShapeType="1"/>
              <a:stCxn id="112" idx="4"/>
              <a:endCxn id="113" idx="3"/>
            </p:cNvCxnSpPr>
            <p:nvPr/>
          </p:nvCxnSpPr>
          <p:spPr bwMode="auto">
            <a:xfrm>
              <a:off x="3589867" y="4944533"/>
              <a:ext cx="1588" cy="448734"/>
            </a:xfrm>
            <a:prstGeom prst="line">
              <a:avLst/>
            </a:prstGeom>
            <a:noFill/>
            <a:ln w="15875">
              <a:solidFill>
                <a:srgbClr val="FF0000"/>
              </a:solidFill>
              <a:round/>
              <a:headEnd/>
              <a:tailEnd/>
            </a:ln>
          </p:spPr>
        </p:cxnSp>
      </p:grpSp>
      <p:grpSp>
        <p:nvGrpSpPr>
          <p:cNvPr id="27657" name="Grouper 119"/>
          <p:cNvGrpSpPr>
            <a:grpSpLocks noChangeAspect="1"/>
          </p:cNvGrpSpPr>
          <p:nvPr/>
        </p:nvGrpSpPr>
        <p:grpSpPr bwMode="auto">
          <a:xfrm>
            <a:off x="6062663" y="4522788"/>
            <a:ext cx="1184275" cy="1258887"/>
            <a:chOff x="2531533" y="4191000"/>
            <a:chExt cx="1693334" cy="1799167"/>
          </a:xfrm>
        </p:grpSpPr>
        <p:sp>
          <p:nvSpPr>
            <p:cNvPr id="121" name="Forme libre 12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22" name="Forme libre 121"/>
            <p:cNvSpPr/>
            <p:nvPr/>
          </p:nvSpPr>
          <p:spPr bwMode="auto">
            <a:xfrm>
              <a:off x="3167101" y="4622074"/>
              <a:ext cx="422199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23" name="Forme libre 122"/>
            <p:cNvSpPr/>
            <p:nvPr/>
          </p:nvSpPr>
          <p:spPr bwMode="auto">
            <a:xfrm>
              <a:off x="3162561" y="5388933"/>
              <a:ext cx="431278" cy="156547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124" name="Connecteur droit 123"/>
            <p:cNvCxnSpPr>
              <a:stCxn id="122" idx="4"/>
              <a:endCxn id="123" idx="3"/>
            </p:cNvCxnSpPr>
            <p:nvPr/>
          </p:nvCxnSpPr>
          <p:spPr bwMode="auto">
            <a:xfrm>
              <a:off x="3589299" y="4944245"/>
              <a:ext cx="2269" cy="44922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658" name="Grouper 139"/>
          <p:cNvGrpSpPr>
            <a:grpSpLocks/>
          </p:cNvGrpSpPr>
          <p:nvPr/>
        </p:nvGrpSpPr>
        <p:grpSpPr bwMode="auto">
          <a:xfrm>
            <a:off x="2838450" y="4346575"/>
            <a:ext cx="1473200" cy="1606550"/>
            <a:chOff x="2838450" y="4346368"/>
            <a:chExt cx="1473424" cy="1606377"/>
          </a:xfrm>
        </p:grpSpPr>
        <p:sp>
          <p:nvSpPr>
            <p:cNvPr id="133" name="Forme libre 132"/>
            <p:cNvSpPr/>
            <p:nvPr/>
          </p:nvSpPr>
          <p:spPr bwMode="auto">
            <a:xfrm>
              <a:off x="2838450" y="4346368"/>
              <a:ext cx="1473424" cy="1606377"/>
            </a:xfrm>
            <a:custGeom>
              <a:avLst/>
              <a:gdLst>
                <a:gd name="connsiteX0" fmla="*/ 720725 w 1473424"/>
                <a:gd name="connsiteY0" fmla="*/ 460582 h 1606377"/>
                <a:gd name="connsiteX1" fmla="*/ 584200 w 1473424"/>
                <a:gd name="connsiteY1" fmla="*/ 295482 h 1606377"/>
                <a:gd name="connsiteX2" fmla="*/ 130175 w 1473424"/>
                <a:gd name="connsiteY2" fmla="*/ 301832 h 1606377"/>
                <a:gd name="connsiteX3" fmla="*/ 142875 w 1473424"/>
                <a:gd name="connsiteY3" fmla="*/ 1451182 h 1606377"/>
                <a:gd name="connsiteX4" fmla="*/ 1336675 w 1473424"/>
                <a:gd name="connsiteY4" fmla="*/ 1441657 h 1606377"/>
                <a:gd name="connsiteX5" fmla="*/ 1330325 w 1473424"/>
                <a:gd name="connsiteY5" fmla="*/ 165307 h 1606377"/>
                <a:gd name="connsiteX6" fmla="*/ 708025 w 1473424"/>
                <a:gd name="connsiteY6" fmla="*/ 165307 h 1606377"/>
                <a:gd name="connsiteX7" fmla="*/ 727075 w 1473424"/>
                <a:gd name="connsiteY7" fmla="*/ 466932 h 1606377"/>
                <a:gd name="connsiteX8" fmla="*/ 720725 w 1473424"/>
                <a:gd name="connsiteY8" fmla="*/ 457407 h 1606377"/>
                <a:gd name="connsiteX9" fmla="*/ 717550 w 1473424"/>
                <a:gd name="connsiteY9" fmla="*/ 438357 h 1606377"/>
                <a:gd name="connsiteX10" fmla="*/ 714375 w 1473424"/>
                <a:gd name="connsiteY10" fmla="*/ 428832 h 1606377"/>
                <a:gd name="connsiteX11" fmla="*/ 695325 w 1473424"/>
                <a:gd name="connsiteY11" fmla="*/ 422482 h 1606377"/>
                <a:gd name="connsiteX12" fmla="*/ 688975 w 1473424"/>
                <a:gd name="connsiteY12" fmla="*/ 412957 h 1606377"/>
                <a:gd name="connsiteX13" fmla="*/ 679450 w 1473424"/>
                <a:gd name="connsiteY13" fmla="*/ 378032 h 1606377"/>
                <a:gd name="connsiteX14" fmla="*/ 676275 w 1473424"/>
                <a:gd name="connsiteY14" fmla="*/ 336757 h 1606377"/>
                <a:gd name="connsiteX15" fmla="*/ 663575 w 1473424"/>
                <a:gd name="connsiteY15" fmla="*/ 317707 h 1606377"/>
                <a:gd name="connsiteX16" fmla="*/ 647700 w 1473424"/>
                <a:gd name="connsiteY16" fmla="*/ 289132 h 1606377"/>
                <a:gd name="connsiteX17" fmla="*/ 641350 w 1473424"/>
                <a:gd name="connsiteY17" fmla="*/ 273257 h 1606377"/>
                <a:gd name="connsiteX18" fmla="*/ 638175 w 1473424"/>
                <a:gd name="connsiteY18" fmla="*/ 254207 h 1606377"/>
                <a:gd name="connsiteX19" fmla="*/ 622300 w 1473424"/>
                <a:gd name="connsiteY19" fmla="*/ 235157 h 1606377"/>
                <a:gd name="connsiteX20" fmla="*/ 612775 w 1473424"/>
                <a:gd name="connsiteY20" fmla="*/ 231982 h 1606377"/>
                <a:gd name="connsiteX21" fmla="*/ 606425 w 1473424"/>
                <a:gd name="connsiteY21" fmla="*/ 184357 h 1606377"/>
                <a:gd name="connsiteX22" fmla="*/ 603250 w 1473424"/>
                <a:gd name="connsiteY22" fmla="*/ 171657 h 1606377"/>
                <a:gd name="connsiteX23" fmla="*/ 593725 w 1473424"/>
                <a:gd name="connsiteY23" fmla="*/ 168482 h 1606377"/>
                <a:gd name="connsiteX24" fmla="*/ 590550 w 1473424"/>
                <a:gd name="connsiteY24" fmla="*/ 158957 h 1606377"/>
                <a:gd name="connsiteX25" fmla="*/ 619125 w 1473424"/>
                <a:gd name="connsiteY25" fmla="*/ 114507 h 1606377"/>
                <a:gd name="connsiteX26" fmla="*/ 635000 w 1473424"/>
                <a:gd name="connsiteY26" fmla="*/ 98632 h 1606377"/>
                <a:gd name="connsiteX27" fmla="*/ 711200 w 1473424"/>
                <a:gd name="connsiteY27" fmla="*/ 47832 h 1606377"/>
                <a:gd name="connsiteX28" fmla="*/ 733425 w 1473424"/>
                <a:gd name="connsiteY28" fmla="*/ 41482 h 1606377"/>
                <a:gd name="connsiteX29" fmla="*/ 746125 w 1473424"/>
                <a:gd name="connsiteY29" fmla="*/ 35132 h 1606377"/>
                <a:gd name="connsiteX30" fmla="*/ 762000 w 1473424"/>
                <a:gd name="connsiteY30" fmla="*/ 28782 h 1606377"/>
                <a:gd name="connsiteX31" fmla="*/ 790575 w 1473424"/>
                <a:gd name="connsiteY31" fmla="*/ 6557 h 1606377"/>
                <a:gd name="connsiteX32" fmla="*/ 835025 w 1473424"/>
                <a:gd name="connsiteY32" fmla="*/ 9732 h 1606377"/>
                <a:gd name="connsiteX33" fmla="*/ 844550 w 1473424"/>
                <a:gd name="connsiteY33" fmla="*/ 12907 h 1606377"/>
                <a:gd name="connsiteX34" fmla="*/ 850900 w 1473424"/>
                <a:gd name="connsiteY34" fmla="*/ 25607 h 1606377"/>
                <a:gd name="connsiteX35" fmla="*/ 917575 w 1473424"/>
                <a:gd name="connsiteY35" fmla="*/ 19257 h 1606377"/>
                <a:gd name="connsiteX36" fmla="*/ 971550 w 1473424"/>
                <a:gd name="connsiteY36" fmla="*/ 9732 h 1606377"/>
                <a:gd name="connsiteX37" fmla="*/ 1073150 w 1473424"/>
                <a:gd name="connsiteY37" fmla="*/ 6557 h 1606377"/>
                <a:gd name="connsiteX38" fmla="*/ 1092200 w 1473424"/>
                <a:gd name="connsiteY38" fmla="*/ 3382 h 1606377"/>
                <a:gd name="connsiteX39" fmla="*/ 1108075 w 1473424"/>
                <a:gd name="connsiteY39" fmla="*/ 207 h 1606377"/>
                <a:gd name="connsiteX40" fmla="*/ 1174750 w 1473424"/>
                <a:gd name="connsiteY40" fmla="*/ 6557 h 1606377"/>
                <a:gd name="connsiteX41" fmla="*/ 1209675 w 1473424"/>
                <a:gd name="connsiteY41" fmla="*/ 28782 h 1606377"/>
                <a:gd name="connsiteX42" fmla="*/ 1263650 w 1473424"/>
                <a:gd name="connsiteY42" fmla="*/ 22432 h 1606377"/>
                <a:gd name="connsiteX43" fmla="*/ 1282700 w 1473424"/>
                <a:gd name="connsiteY43" fmla="*/ 16082 h 1606377"/>
                <a:gd name="connsiteX44" fmla="*/ 1298575 w 1473424"/>
                <a:gd name="connsiteY44" fmla="*/ 12907 h 1606377"/>
                <a:gd name="connsiteX45" fmla="*/ 1346200 w 1473424"/>
                <a:gd name="connsiteY45" fmla="*/ 16082 h 1606377"/>
                <a:gd name="connsiteX46" fmla="*/ 1355725 w 1473424"/>
                <a:gd name="connsiteY46" fmla="*/ 25607 h 1606377"/>
                <a:gd name="connsiteX47" fmla="*/ 1371600 w 1473424"/>
                <a:gd name="connsiteY47" fmla="*/ 47832 h 1606377"/>
                <a:gd name="connsiteX48" fmla="*/ 1374775 w 1473424"/>
                <a:gd name="connsiteY48" fmla="*/ 95457 h 1606377"/>
                <a:gd name="connsiteX49" fmla="*/ 1377950 w 1473424"/>
                <a:gd name="connsiteY49" fmla="*/ 104982 h 1606377"/>
                <a:gd name="connsiteX50" fmla="*/ 1409700 w 1473424"/>
                <a:gd name="connsiteY50" fmla="*/ 114507 h 1606377"/>
                <a:gd name="connsiteX51" fmla="*/ 1416050 w 1473424"/>
                <a:gd name="connsiteY51" fmla="*/ 228807 h 1606377"/>
                <a:gd name="connsiteX52" fmla="*/ 1422400 w 1473424"/>
                <a:gd name="connsiteY52" fmla="*/ 241507 h 1606377"/>
                <a:gd name="connsiteX53" fmla="*/ 1425575 w 1473424"/>
                <a:gd name="connsiteY53" fmla="*/ 292307 h 1606377"/>
                <a:gd name="connsiteX54" fmla="*/ 1435100 w 1473424"/>
                <a:gd name="connsiteY54" fmla="*/ 311357 h 1606377"/>
                <a:gd name="connsiteX55" fmla="*/ 1441450 w 1473424"/>
                <a:gd name="connsiteY55" fmla="*/ 355807 h 1606377"/>
                <a:gd name="connsiteX56" fmla="*/ 1441450 w 1473424"/>
                <a:gd name="connsiteY56" fmla="*/ 355807 h 1606377"/>
                <a:gd name="connsiteX57" fmla="*/ 1444625 w 1473424"/>
                <a:gd name="connsiteY57" fmla="*/ 381207 h 1606377"/>
                <a:gd name="connsiteX58" fmla="*/ 1454150 w 1473424"/>
                <a:gd name="connsiteY58" fmla="*/ 425657 h 1606377"/>
                <a:gd name="connsiteX59" fmla="*/ 1450975 w 1473424"/>
                <a:gd name="connsiteY59" fmla="*/ 476457 h 1606377"/>
                <a:gd name="connsiteX60" fmla="*/ 1441450 w 1473424"/>
                <a:gd name="connsiteY60" fmla="*/ 524082 h 1606377"/>
                <a:gd name="connsiteX61" fmla="*/ 1438275 w 1473424"/>
                <a:gd name="connsiteY61" fmla="*/ 600282 h 1606377"/>
                <a:gd name="connsiteX62" fmla="*/ 1435100 w 1473424"/>
                <a:gd name="connsiteY62" fmla="*/ 619332 h 1606377"/>
                <a:gd name="connsiteX63" fmla="*/ 1428750 w 1473424"/>
                <a:gd name="connsiteY63" fmla="*/ 673307 h 1606377"/>
                <a:gd name="connsiteX64" fmla="*/ 1431925 w 1473424"/>
                <a:gd name="connsiteY64" fmla="*/ 727282 h 1606377"/>
                <a:gd name="connsiteX65" fmla="*/ 1438275 w 1473424"/>
                <a:gd name="connsiteY65" fmla="*/ 838407 h 1606377"/>
                <a:gd name="connsiteX66" fmla="*/ 1441450 w 1473424"/>
                <a:gd name="connsiteY66" fmla="*/ 882857 h 1606377"/>
                <a:gd name="connsiteX67" fmla="*/ 1454150 w 1473424"/>
                <a:gd name="connsiteY67" fmla="*/ 1086057 h 1606377"/>
                <a:gd name="connsiteX68" fmla="*/ 1460500 w 1473424"/>
                <a:gd name="connsiteY68" fmla="*/ 1209882 h 1606377"/>
                <a:gd name="connsiteX69" fmla="*/ 1470025 w 1473424"/>
                <a:gd name="connsiteY69" fmla="*/ 1219407 h 1606377"/>
                <a:gd name="connsiteX70" fmla="*/ 1463675 w 1473424"/>
                <a:gd name="connsiteY70" fmla="*/ 1263857 h 1606377"/>
                <a:gd name="connsiteX71" fmla="*/ 1460500 w 1473424"/>
                <a:gd name="connsiteY71" fmla="*/ 1289257 h 1606377"/>
                <a:gd name="connsiteX72" fmla="*/ 1457325 w 1473424"/>
                <a:gd name="connsiteY72" fmla="*/ 1305132 h 1606377"/>
                <a:gd name="connsiteX73" fmla="*/ 1454150 w 1473424"/>
                <a:gd name="connsiteY73" fmla="*/ 1336882 h 1606377"/>
                <a:gd name="connsiteX74" fmla="*/ 1444625 w 1473424"/>
                <a:gd name="connsiteY74" fmla="*/ 1365457 h 1606377"/>
                <a:gd name="connsiteX75" fmla="*/ 1441450 w 1473424"/>
                <a:gd name="connsiteY75" fmla="*/ 1374982 h 1606377"/>
                <a:gd name="connsiteX76" fmla="*/ 1435100 w 1473424"/>
                <a:gd name="connsiteY76" fmla="*/ 1387682 h 1606377"/>
                <a:gd name="connsiteX77" fmla="*/ 1431925 w 1473424"/>
                <a:gd name="connsiteY77" fmla="*/ 1400382 h 1606377"/>
                <a:gd name="connsiteX78" fmla="*/ 1425575 w 1473424"/>
                <a:gd name="connsiteY78" fmla="*/ 1413082 h 1606377"/>
                <a:gd name="connsiteX79" fmla="*/ 1416050 w 1473424"/>
                <a:gd name="connsiteY79" fmla="*/ 1438482 h 1606377"/>
                <a:gd name="connsiteX80" fmla="*/ 1412875 w 1473424"/>
                <a:gd name="connsiteY80" fmla="*/ 1482932 h 1606377"/>
                <a:gd name="connsiteX81" fmla="*/ 1400175 w 1473424"/>
                <a:gd name="connsiteY81" fmla="*/ 1505157 h 1606377"/>
                <a:gd name="connsiteX82" fmla="*/ 1393825 w 1473424"/>
                <a:gd name="connsiteY82" fmla="*/ 1517857 h 1606377"/>
                <a:gd name="connsiteX83" fmla="*/ 1381125 w 1473424"/>
                <a:gd name="connsiteY83" fmla="*/ 1536907 h 1606377"/>
                <a:gd name="connsiteX84" fmla="*/ 1371600 w 1473424"/>
                <a:gd name="connsiteY84" fmla="*/ 1540082 h 1606377"/>
                <a:gd name="connsiteX85" fmla="*/ 1362075 w 1473424"/>
                <a:gd name="connsiteY85" fmla="*/ 1546432 h 1606377"/>
                <a:gd name="connsiteX86" fmla="*/ 1346200 w 1473424"/>
                <a:gd name="connsiteY86" fmla="*/ 1549607 h 1606377"/>
                <a:gd name="connsiteX87" fmla="*/ 1323975 w 1473424"/>
                <a:gd name="connsiteY87" fmla="*/ 1559132 h 1606377"/>
                <a:gd name="connsiteX88" fmla="*/ 1304925 w 1473424"/>
                <a:gd name="connsiteY88" fmla="*/ 1562307 h 1606377"/>
                <a:gd name="connsiteX89" fmla="*/ 1285875 w 1473424"/>
                <a:gd name="connsiteY89" fmla="*/ 1568657 h 1606377"/>
                <a:gd name="connsiteX90" fmla="*/ 1130300 w 1473424"/>
                <a:gd name="connsiteY90" fmla="*/ 1578182 h 1606377"/>
                <a:gd name="connsiteX91" fmla="*/ 987425 w 1473424"/>
                <a:gd name="connsiteY91" fmla="*/ 1587707 h 1606377"/>
                <a:gd name="connsiteX92" fmla="*/ 971550 w 1473424"/>
                <a:gd name="connsiteY92" fmla="*/ 1590882 h 1606377"/>
                <a:gd name="connsiteX93" fmla="*/ 895350 w 1473424"/>
                <a:gd name="connsiteY93" fmla="*/ 1594057 h 1606377"/>
                <a:gd name="connsiteX94" fmla="*/ 809625 w 1473424"/>
                <a:gd name="connsiteY94" fmla="*/ 1600407 h 1606377"/>
                <a:gd name="connsiteX95" fmla="*/ 692150 w 1473424"/>
                <a:gd name="connsiteY95" fmla="*/ 1587707 h 1606377"/>
                <a:gd name="connsiteX96" fmla="*/ 606425 w 1473424"/>
                <a:gd name="connsiteY96" fmla="*/ 1600407 h 1606377"/>
                <a:gd name="connsiteX97" fmla="*/ 520700 w 1473424"/>
                <a:gd name="connsiteY97" fmla="*/ 1597232 h 1606377"/>
                <a:gd name="connsiteX98" fmla="*/ 482600 w 1473424"/>
                <a:gd name="connsiteY98" fmla="*/ 1600407 h 1606377"/>
                <a:gd name="connsiteX99" fmla="*/ 441325 w 1473424"/>
                <a:gd name="connsiteY99" fmla="*/ 1594057 h 1606377"/>
                <a:gd name="connsiteX100" fmla="*/ 422275 w 1473424"/>
                <a:gd name="connsiteY100" fmla="*/ 1584532 h 1606377"/>
                <a:gd name="connsiteX101" fmla="*/ 390525 w 1473424"/>
                <a:gd name="connsiteY101" fmla="*/ 1581357 h 1606377"/>
                <a:gd name="connsiteX102" fmla="*/ 254000 w 1473424"/>
                <a:gd name="connsiteY102" fmla="*/ 1584532 h 1606377"/>
                <a:gd name="connsiteX103" fmla="*/ 241300 w 1473424"/>
                <a:gd name="connsiteY103" fmla="*/ 1594057 h 1606377"/>
                <a:gd name="connsiteX104" fmla="*/ 222250 w 1473424"/>
                <a:gd name="connsiteY104" fmla="*/ 1597232 h 1606377"/>
                <a:gd name="connsiteX105" fmla="*/ 203200 w 1473424"/>
                <a:gd name="connsiteY105" fmla="*/ 1590882 h 1606377"/>
                <a:gd name="connsiteX106" fmla="*/ 190500 w 1473424"/>
                <a:gd name="connsiteY106" fmla="*/ 1587707 h 1606377"/>
                <a:gd name="connsiteX107" fmla="*/ 158750 w 1473424"/>
                <a:gd name="connsiteY107" fmla="*/ 1578182 h 1606377"/>
                <a:gd name="connsiteX108" fmla="*/ 142875 w 1473424"/>
                <a:gd name="connsiteY108" fmla="*/ 1555957 h 1606377"/>
                <a:gd name="connsiteX109" fmla="*/ 130175 w 1473424"/>
                <a:gd name="connsiteY109" fmla="*/ 1540082 h 1606377"/>
                <a:gd name="connsiteX110" fmla="*/ 111125 w 1473424"/>
                <a:gd name="connsiteY110" fmla="*/ 1527382 h 1606377"/>
                <a:gd name="connsiteX111" fmla="*/ 101600 w 1473424"/>
                <a:gd name="connsiteY111" fmla="*/ 1521032 h 1606377"/>
                <a:gd name="connsiteX112" fmla="*/ 73025 w 1473424"/>
                <a:gd name="connsiteY112" fmla="*/ 1514682 h 1606377"/>
                <a:gd name="connsiteX113" fmla="*/ 50800 w 1473424"/>
                <a:gd name="connsiteY113" fmla="*/ 1501982 h 1606377"/>
                <a:gd name="connsiteX114" fmla="*/ 25400 w 1473424"/>
                <a:gd name="connsiteY114" fmla="*/ 1486107 h 1606377"/>
                <a:gd name="connsiteX115" fmla="*/ 15875 w 1473424"/>
                <a:gd name="connsiteY115" fmla="*/ 1473407 h 1606377"/>
                <a:gd name="connsiteX116" fmla="*/ 19050 w 1473424"/>
                <a:gd name="connsiteY116" fmla="*/ 1343232 h 1606377"/>
                <a:gd name="connsiteX117" fmla="*/ 31750 w 1473424"/>
                <a:gd name="connsiteY117" fmla="*/ 1295607 h 1606377"/>
                <a:gd name="connsiteX118" fmla="*/ 41275 w 1473424"/>
                <a:gd name="connsiteY118" fmla="*/ 1251157 h 1606377"/>
                <a:gd name="connsiteX119" fmla="*/ 38100 w 1473424"/>
                <a:gd name="connsiteY119" fmla="*/ 1067007 h 1606377"/>
                <a:gd name="connsiteX120" fmla="*/ 28575 w 1473424"/>
                <a:gd name="connsiteY120" fmla="*/ 1063832 h 1606377"/>
                <a:gd name="connsiteX121" fmla="*/ 22225 w 1473424"/>
                <a:gd name="connsiteY121" fmla="*/ 1038432 h 1606377"/>
                <a:gd name="connsiteX122" fmla="*/ 19050 w 1473424"/>
                <a:gd name="connsiteY122" fmla="*/ 892382 h 1606377"/>
                <a:gd name="connsiteX123" fmla="*/ 12700 w 1473424"/>
                <a:gd name="connsiteY123" fmla="*/ 882857 h 1606377"/>
                <a:gd name="connsiteX124" fmla="*/ 9525 w 1473424"/>
                <a:gd name="connsiteY124" fmla="*/ 870157 h 1606377"/>
                <a:gd name="connsiteX125" fmla="*/ 6350 w 1473424"/>
                <a:gd name="connsiteY125" fmla="*/ 800307 h 1606377"/>
                <a:gd name="connsiteX126" fmla="*/ 0 w 1473424"/>
                <a:gd name="connsiteY126" fmla="*/ 641557 h 1606377"/>
                <a:gd name="connsiteX127" fmla="*/ 9525 w 1473424"/>
                <a:gd name="connsiteY127" fmla="*/ 508207 h 1606377"/>
                <a:gd name="connsiteX128" fmla="*/ 19050 w 1473424"/>
                <a:gd name="connsiteY128" fmla="*/ 463757 h 1606377"/>
                <a:gd name="connsiteX129" fmla="*/ 25400 w 1473424"/>
                <a:gd name="connsiteY129" fmla="*/ 422482 h 1606377"/>
                <a:gd name="connsiteX130" fmla="*/ 22225 w 1473424"/>
                <a:gd name="connsiteY130" fmla="*/ 387557 h 1606377"/>
                <a:gd name="connsiteX131" fmla="*/ 15875 w 1473424"/>
                <a:gd name="connsiteY131" fmla="*/ 365332 h 1606377"/>
                <a:gd name="connsiteX132" fmla="*/ 19050 w 1473424"/>
                <a:gd name="connsiteY132" fmla="*/ 330407 h 1606377"/>
                <a:gd name="connsiteX133" fmla="*/ 25400 w 1473424"/>
                <a:gd name="connsiteY133" fmla="*/ 317707 h 1606377"/>
                <a:gd name="connsiteX134" fmla="*/ 28575 w 1473424"/>
                <a:gd name="connsiteY134" fmla="*/ 305007 h 1606377"/>
                <a:gd name="connsiteX135" fmla="*/ 44450 w 1473424"/>
                <a:gd name="connsiteY135" fmla="*/ 276432 h 1606377"/>
                <a:gd name="connsiteX136" fmla="*/ 57150 w 1473424"/>
                <a:gd name="connsiteY136" fmla="*/ 257382 h 1606377"/>
                <a:gd name="connsiteX137" fmla="*/ 63500 w 1473424"/>
                <a:gd name="connsiteY137" fmla="*/ 241507 h 1606377"/>
                <a:gd name="connsiteX138" fmla="*/ 66675 w 1473424"/>
                <a:gd name="connsiteY138" fmla="*/ 231982 h 1606377"/>
                <a:gd name="connsiteX139" fmla="*/ 111125 w 1473424"/>
                <a:gd name="connsiteY139" fmla="*/ 165307 h 1606377"/>
                <a:gd name="connsiteX140" fmla="*/ 133350 w 1473424"/>
                <a:gd name="connsiteY140" fmla="*/ 139907 h 1606377"/>
                <a:gd name="connsiteX141" fmla="*/ 158750 w 1473424"/>
                <a:gd name="connsiteY141" fmla="*/ 120857 h 1606377"/>
                <a:gd name="connsiteX142" fmla="*/ 174625 w 1473424"/>
                <a:gd name="connsiteY142" fmla="*/ 117682 h 1606377"/>
                <a:gd name="connsiteX143" fmla="*/ 200025 w 1473424"/>
                <a:gd name="connsiteY143" fmla="*/ 111332 h 1606377"/>
                <a:gd name="connsiteX144" fmla="*/ 257175 w 1473424"/>
                <a:gd name="connsiteY144" fmla="*/ 117682 h 1606377"/>
                <a:gd name="connsiteX145" fmla="*/ 266700 w 1473424"/>
                <a:gd name="connsiteY145" fmla="*/ 120857 h 1606377"/>
                <a:gd name="connsiteX146" fmla="*/ 311150 w 1473424"/>
                <a:gd name="connsiteY146" fmla="*/ 143082 h 1606377"/>
                <a:gd name="connsiteX147" fmla="*/ 349250 w 1473424"/>
                <a:gd name="connsiteY147" fmla="*/ 139907 h 1606377"/>
                <a:gd name="connsiteX148" fmla="*/ 454025 w 1473424"/>
                <a:gd name="connsiteY148" fmla="*/ 130382 h 1606377"/>
                <a:gd name="connsiteX149" fmla="*/ 552450 w 1473424"/>
                <a:gd name="connsiteY149" fmla="*/ 133557 h 1606377"/>
                <a:gd name="connsiteX150" fmla="*/ 581025 w 1473424"/>
                <a:gd name="connsiteY150" fmla="*/ 165307 h 1606377"/>
                <a:gd name="connsiteX151" fmla="*/ 593725 w 1473424"/>
                <a:gd name="connsiteY151" fmla="*/ 168482 h 1606377"/>
                <a:gd name="connsiteX152" fmla="*/ 606425 w 1473424"/>
                <a:gd name="connsiteY152" fmla="*/ 174832 h 1606377"/>
                <a:gd name="connsiteX153" fmla="*/ 615950 w 1473424"/>
                <a:gd name="connsiteY153" fmla="*/ 178007 h 1606377"/>
                <a:gd name="connsiteX154" fmla="*/ 638175 w 1473424"/>
                <a:gd name="connsiteY154" fmla="*/ 187532 h 1606377"/>
                <a:gd name="connsiteX155" fmla="*/ 647700 w 1473424"/>
                <a:gd name="connsiteY155" fmla="*/ 219282 h 1606377"/>
                <a:gd name="connsiteX156" fmla="*/ 650875 w 1473424"/>
                <a:gd name="connsiteY156" fmla="*/ 235157 h 1606377"/>
                <a:gd name="connsiteX157" fmla="*/ 666750 w 1473424"/>
                <a:gd name="connsiteY157" fmla="*/ 241507 h 1606377"/>
                <a:gd name="connsiteX158" fmla="*/ 676275 w 1473424"/>
                <a:gd name="connsiteY158" fmla="*/ 251032 h 1606377"/>
                <a:gd name="connsiteX159" fmla="*/ 679450 w 1473424"/>
                <a:gd name="connsiteY159" fmla="*/ 263732 h 1606377"/>
                <a:gd name="connsiteX160" fmla="*/ 682625 w 1473424"/>
                <a:gd name="connsiteY160" fmla="*/ 298657 h 1606377"/>
                <a:gd name="connsiteX161" fmla="*/ 685800 w 1473424"/>
                <a:gd name="connsiteY161" fmla="*/ 314532 h 1606377"/>
                <a:gd name="connsiteX162" fmla="*/ 698500 w 1473424"/>
                <a:gd name="connsiteY162" fmla="*/ 317707 h 1606377"/>
                <a:gd name="connsiteX163" fmla="*/ 704850 w 1473424"/>
                <a:gd name="connsiteY163" fmla="*/ 416132 h 1606377"/>
                <a:gd name="connsiteX164" fmla="*/ 708025 w 1473424"/>
                <a:gd name="connsiteY164" fmla="*/ 428832 h 1606377"/>
                <a:gd name="connsiteX165" fmla="*/ 711200 w 1473424"/>
                <a:gd name="connsiteY165" fmla="*/ 438357 h 1606377"/>
                <a:gd name="connsiteX166" fmla="*/ 701675 w 1473424"/>
                <a:gd name="connsiteY166" fmla="*/ 435182 h 1606377"/>
                <a:gd name="connsiteX167" fmla="*/ 692150 w 1473424"/>
                <a:gd name="connsiteY167" fmla="*/ 425657 h 1606377"/>
                <a:gd name="connsiteX168" fmla="*/ 688975 w 1473424"/>
                <a:gd name="connsiteY168" fmla="*/ 416132 h 1606377"/>
                <a:gd name="connsiteX169" fmla="*/ 679450 w 1473424"/>
                <a:gd name="connsiteY169" fmla="*/ 412957 h 1606377"/>
                <a:gd name="connsiteX170" fmla="*/ 669925 w 1473424"/>
                <a:gd name="connsiteY170" fmla="*/ 406607 h 1606377"/>
                <a:gd name="connsiteX171" fmla="*/ 657225 w 1473424"/>
                <a:gd name="connsiteY171" fmla="*/ 374857 h 1606377"/>
                <a:gd name="connsiteX172" fmla="*/ 654050 w 1473424"/>
                <a:gd name="connsiteY172" fmla="*/ 365332 h 1606377"/>
                <a:gd name="connsiteX173" fmla="*/ 647700 w 1473424"/>
                <a:gd name="connsiteY173" fmla="*/ 355807 h 1606377"/>
                <a:gd name="connsiteX174" fmla="*/ 644525 w 1473424"/>
                <a:gd name="connsiteY174" fmla="*/ 346282 h 1606377"/>
                <a:gd name="connsiteX175" fmla="*/ 638175 w 1473424"/>
                <a:gd name="connsiteY175" fmla="*/ 336757 h 1606377"/>
                <a:gd name="connsiteX176" fmla="*/ 631825 w 1473424"/>
                <a:gd name="connsiteY176" fmla="*/ 311357 h 1606377"/>
                <a:gd name="connsiteX177" fmla="*/ 628650 w 1473424"/>
                <a:gd name="connsiteY177" fmla="*/ 301832 h 1606377"/>
                <a:gd name="connsiteX178" fmla="*/ 619125 w 1473424"/>
                <a:gd name="connsiteY178" fmla="*/ 295482 h 1606377"/>
                <a:gd name="connsiteX179" fmla="*/ 615950 w 1473424"/>
                <a:gd name="connsiteY179" fmla="*/ 279607 h 1606377"/>
                <a:gd name="connsiteX180" fmla="*/ 609600 w 1473424"/>
                <a:gd name="connsiteY180" fmla="*/ 270082 h 1606377"/>
                <a:gd name="connsiteX181" fmla="*/ 590550 w 1473424"/>
                <a:gd name="connsiteY181" fmla="*/ 254207 h 1606377"/>
                <a:gd name="connsiteX182" fmla="*/ 581025 w 1473424"/>
                <a:gd name="connsiteY182" fmla="*/ 251032 h 1606377"/>
                <a:gd name="connsiteX183" fmla="*/ 568325 w 1473424"/>
                <a:gd name="connsiteY183" fmla="*/ 222457 h 1606377"/>
                <a:gd name="connsiteX184" fmla="*/ 565150 w 1473424"/>
                <a:gd name="connsiteY184" fmla="*/ 212932 h 1606377"/>
                <a:gd name="connsiteX185" fmla="*/ 565150 w 1473424"/>
                <a:gd name="connsiteY185" fmla="*/ 190707 h 1606377"/>
                <a:gd name="connsiteX186" fmla="*/ 565150 w 1473424"/>
                <a:gd name="connsiteY186" fmla="*/ 190707 h 160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1473424" h="1606377">
                  <a:moveTo>
                    <a:pt x="720725" y="460582"/>
                  </a:moveTo>
                  <a:lnTo>
                    <a:pt x="584200" y="295482"/>
                  </a:lnTo>
                  <a:lnTo>
                    <a:pt x="130175" y="301832"/>
                  </a:lnTo>
                  <a:lnTo>
                    <a:pt x="142875" y="1451182"/>
                  </a:lnTo>
                  <a:lnTo>
                    <a:pt x="1336675" y="1441657"/>
                  </a:lnTo>
                  <a:cubicBezTo>
                    <a:pt x="1334558" y="1016207"/>
                    <a:pt x="1330325" y="165307"/>
                    <a:pt x="1330325" y="165307"/>
                  </a:cubicBezTo>
                  <a:lnTo>
                    <a:pt x="708025" y="165307"/>
                  </a:lnTo>
                  <a:cubicBezTo>
                    <a:pt x="714375" y="265849"/>
                    <a:pt x="722699" y="366285"/>
                    <a:pt x="727075" y="466932"/>
                  </a:cubicBezTo>
                  <a:cubicBezTo>
                    <a:pt x="727241" y="470744"/>
                    <a:pt x="721932" y="461027"/>
                    <a:pt x="720725" y="457407"/>
                  </a:cubicBezTo>
                  <a:cubicBezTo>
                    <a:pt x="718689" y="451300"/>
                    <a:pt x="718947" y="444641"/>
                    <a:pt x="717550" y="438357"/>
                  </a:cubicBezTo>
                  <a:cubicBezTo>
                    <a:pt x="716824" y="435090"/>
                    <a:pt x="717098" y="430777"/>
                    <a:pt x="714375" y="428832"/>
                  </a:cubicBezTo>
                  <a:cubicBezTo>
                    <a:pt x="708928" y="424941"/>
                    <a:pt x="695325" y="422482"/>
                    <a:pt x="695325" y="422482"/>
                  </a:cubicBezTo>
                  <a:cubicBezTo>
                    <a:pt x="693208" y="419307"/>
                    <a:pt x="690525" y="416444"/>
                    <a:pt x="688975" y="412957"/>
                  </a:cubicBezTo>
                  <a:cubicBezTo>
                    <a:pt x="683116" y="399774"/>
                    <a:pt x="682166" y="391613"/>
                    <a:pt x="679450" y="378032"/>
                  </a:cubicBezTo>
                  <a:cubicBezTo>
                    <a:pt x="678392" y="364274"/>
                    <a:pt x="679787" y="350102"/>
                    <a:pt x="676275" y="336757"/>
                  </a:cubicBezTo>
                  <a:cubicBezTo>
                    <a:pt x="674333" y="329377"/>
                    <a:pt x="663575" y="317707"/>
                    <a:pt x="663575" y="317707"/>
                  </a:cubicBezTo>
                  <a:cubicBezTo>
                    <a:pt x="656983" y="291338"/>
                    <a:pt x="665881" y="319433"/>
                    <a:pt x="647700" y="289132"/>
                  </a:cubicBezTo>
                  <a:cubicBezTo>
                    <a:pt x="644768" y="284245"/>
                    <a:pt x="643467" y="278549"/>
                    <a:pt x="641350" y="273257"/>
                  </a:cubicBezTo>
                  <a:cubicBezTo>
                    <a:pt x="640292" y="266907"/>
                    <a:pt x="640211" y="260314"/>
                    <a:pt x="638175" y="254207"/>
                  </a:cubicBezTo>
                  <a:cubicBezTo>
                    <a:pt x="636502" y="249187"/>
                    <a:pt x="626090" y="237683"/>
                    <a:pt x="622300" y="235157"/>
                  </a:cubicBezTo>
                  <a:cubicBezTo>
                    <a:pt x="619515" y="233301"/>
                    <a:pt x="615950" y="233040"/>
                    <a:pt x="612775" y="231982"/>
                  </a:cubicBezTo>
                  <a:cubicBezTo>
                    <a:pt x="605432" y="202611"/>
                    <a:pt x="613565" y="237908"/>
                    <a:pt x="606425" y="184357"/>
                  </a:cubicBezTo>
                  <a:cubicBezTo>
                    <a:pt x="605848" y="180032"/>
                    <a:pt x="605976" y="175064"/>
                    <a:pt x="603250" y="171657"/>
                  </a:cubicBezTo>
                  <a:cubicBezTo>
                    <a:pt x="601159" y="169044"/>
                    <a:pt x="596900" y="169540"/>
                    <a:pt x="593725" y="168482"/>
                  </a:cubicBezTo>
                  <a:cubicBezTo>
                    <a:pt x="592667" y="165307"/>
                    <a:pt x="589588" y="162163"/>
                    <a:pt x="590550" y="158957"/>
                  </a:cubicBezTo>
                  <a:cubicBezTo>
                    <a:pt x="593158" y="150263"/>
                    <a:pt x="613878" y="120803"/>
                    <a:pt x="619125" y="114507"/>
                  </a:cubicBezTo>
                  <a:cubicBezTo>
                    <a:pt x="623916" y="108758"/>
                    <a:pt x="629107" y="103244"/>
                    <a:pt x="635000" y="98632"/>
                  </a:cubicBezTo>
                  <a:cubicBezTo>
                    <a:pt x="649912" y="86962"/>
                    <a:pt x="685632" y="57666"/>
                    <a:pt x="711200" y="47832"/>
                  </a:cubicBezTo>
                  <a:cubicBezTo>
                    <a:pt x="718391" y="45066"/>
                    <a:pt x="726184" y="44115"/>
                    <a:pt x="733425" y="41482"/>
                  </a:cubicBezTo>
                  <a:cubicBezTo>
                    <a:pt x="737873" y="39865"/>
                    <a:pt x="741800" y="37054"/>
                    <a:pt x="746125" y="35132"/>
                  </a:cubicBezTo>
                  <a:cubicBezTo>
                    <a:pt x="751333" y="32817"/>
                    <a:pt x="757206" y="31864"/>
                    <a:pt x="762000" y="28782"/>
                  </a:cubicBezTo>
                  <a:cubicBezTo>
                    <a:pt x="772150" y="22257"/>
                    <a:pt x="790575" y="6557"/>
                    <a:pt x="790575" y="6557"/>
                  </a:cubicBezTo>
                  <a:cubicBezTo>
                    <a:pt x="805392" y="7615"/>
                    <a:pt x="820272" y="7996"/>
                    <a:pt x="835025" y="9732"/>
                  </a:cubicBezTo>
                  <a:cubicBezTo>
                    <a:pt x="838349" y="10123"/>
                    <a:pt x="842183" y="10540"/>
                    <a:pt x="844550" y="12907"/>
                  </a:cubicBezTo>
                  <a:cubicBezTo>
                    <a:pt x="847897" y="16254"/>
                    <a:pt x="848783" y="21374"/>
                    <a:pt x="850900" y="25607"/>
                  </a:cubicBezTo>
                  <a:cubicBezTo>
                    <a:pt x="873125" y="23490"/>
                    <a:pt x="895433" y="22114"/>
                    <a:pt x="917575" y="19257"/>
                  </a:cubicBezTo>
                  <a:cubicBezTo>
                    <a:pt x="936440" y="16823"/>
                    <a:pt x="952663" y="10701"/>
                    <a:pt x="971550" y="9732"/>
                  </a:cubicBezTo>
                  <a:cubicBezTo>
                    <a:pt x="1005389" y="7997"/>
                    <a:pt x="1039283" y="7615"/>
                    <a:pt x="1073150" y="6557"/>
                  </a:cubicBezTo>
                  <a:lnTo>
                    <a:pt x="1092200" y="3382"/>
                  </a:lnTo>
                  <a:cubicBezTo>
                    <a:pt x="1097509" y="2417"/>
                    <a:pt x="1102683" y="0"/>
                    <a:pt x="1108075" y="207"/>
                  </a:cubicBezTo>
                  <a:cubicBezTo>
                    <a:pt x="1130384" y="1065"/>
                    <a:pt x="1152525" y="4440"/>
                    <a:pt x="1174750" y="6557"/>
                  </a:cubicBezTo>
                  <a:cubicBezTo>
                    <a:pt x="1202827" y="27615"/>
                    <a:pt x="1190110" y="22260"/>
                    <a:pt x="1209675" y="28782"/>
                  </a:cubicBezTo>
                  <a:cubicBezTo>
                    <a:pt x="1227667" y="26665"/>
                    <a:pt x="1245802" y="25536"/>
                    <a:pt x="1263650" y="22432"/>
                  </a:cubicBezTo>
                  <a:cubicBezTo>
                    <a:pt x="1270245" y="21285"/>
                    <a:pt x="1276242" y="17843"/>
                    <a:pt x="1282700" y="16082"/>
                  </a:cubicBezTo>
                  <a:cubicBezTo>
                    <a:pt x="1287906" y="14662"/>
                    <a:pt x="1293283" y="13965"/>
                    <a:pt x="1298575" y="12907"/>
                  </a:cubicBezTo>
                  <a:cubicBezTo>
                    <a:pt x="1314450" y="13965"/>
                    <a:pt x="1330669" y="12631"/>
                    <a:pt x="1346200" y="16082"/>
                  </a:cubicBezTo>
                  <a:cubicBezTo>
                    <a:pt x="1350583" y="17056"/>
                    <a:pt x="1352803" y="22198"/>
                    <a:pt x="1355725" y="25607"/>
                  </a:cubicBezTo>
                  <a:cubicBezTo>
                    <a:pt x="1361632" y="32499"/>
                    <a:pt x="1366574" y="40294"/>
                    <a:pt x="1371600" y="47832"/>
                  </a:cubicBezTo>
                  <a:cubicBezTo>
                    <a:pt x="1372658" y="63707"/>
                    <a:pt x="1373018" y="79644"/>
                    <a:pt x="1374775" y="95457"/>
                  </a:cubicBezTo>
                  <a:cubicBezTo>
                    <a:pt x="1375145" y="98783"/>
                    <a:pt x="1375227" y="103037"/>
                    <a:pt x="1377950" y="104982"/>
                  </a:cubicBezTo>
                  <a:cubicBezTo>
                    <a:pt x="1382112" y="107955"/>
                    <a:pt x="1402911" y="112810"/>
                    <a:pt x="1409700" y="114507"/>
                  </a:cubicBezTo>
                  <a:cubicBezTo>
                    <a:pt x="1409748" y="116090"/>
                    <a:pt x="1402135" y="196338"/>
                    <a:pt x="1416050" y="228807"/>
                  </a:cubicBezTo>
                  <a:cubicBezTo>
                    <a:pt x="1417914" y="233157"/>
                    <a:pt x="1420283" y="237274"/>
                    <a:pt x="1422400" y="241507"/>
                  </a:cubicBezTo>
                  <a:cubicBezTo>
                    <a:pt x="1423458" y="258440"/>
                    <a:pt x="1422540" y="275614"/>
                    <a:pt x="1425575" y="292307"/>
                  </a:cubicBezTo>
                  <a:cubicBezTo>
                    <a:pt x="1426845" y="299292"/>
                    <a:pt x="1433378" y="304469"/>
                    <a:pt x="1435100" y="311357"/>
                  </a:cubicBezTo>
                  <a:cubicBezTo>
                    <a:pt x="1438730" y="325877"/>
                    <a:pt x="1439333" y="340990"/>
                    <a:pt x="1441450" y="355807"/>
                  </a:cubicBezTo>
                  <a:lnTo>
                    <a:pt x="1441450" y="355807"/>
                  </a:lnTo>
                  <a:cubicBezTo>
                    <a:pt x="1442508" y="364274"/>
                    <a:pt x="1443099" y="372812"/>
                    <a:pt x="1444625" y="381207"/>
                  </a:cubicBezTo>
                  <a:cubicBezTo>
                    <a:pt x="1447336" y="396116"/>
                    <a:pt x="1454150" y="425657"/>
                    <a:pt x="1454150" y="425657"/>
                  </a:cubicBezTo>
                  <a:cubicBezTo>
                    <a:pt x="1453092" y="442590"/>
                    <a:pt x="1453146" y="459630"/>
                    <a:pt x="1450975" y="476457"/>
                  </a:cubicBezTo>
                  <a:cubicBezTo>
                    <a:pt x="1448903" y="492513"/>
                    <a:pt x="1441450" y="524082"/>
                    <a:pt x="1441450" y="524082"/>
                  </a:cubicBezTo>
                  <a:cubicBezTo>
                    <a:pt x="1440392" y="549482"/>
                    <a:pt x="1439966" y="574916"/>
                    <a:pt x="1438275" y="600282"/>
                  </a:cubicBezTo>
                  <a:cubicBezTo>
                    <a:pt x="1437847" y="606705"/>
                    <a:pt x="1435852" y="612939"/>
                    <a:pt x="1435100" y="619332"/>
                  </a:cubicBezTo>
                  <a:cubicBezTo>
                    <a:pt x="1427584" y="683215"/>
                    <a:pt x="1435916" y="630310"/>
                    <a:pt x="1428750" y="673307"/>
                  </a:cubicBezTo>
                  <a:cubicBezTo>
                    <a:pt x="1429808" y="691299"/>
                    <a:pt x="1431175" y="709275"/>
                    <a:pt x="1431925" y="727282"/>
                  </a:cubicBezTo>
                  <a:cubicBezTo>
                    <a:pt x="1436401" y="834710"/>
                    <a:pt x="1426984" y="793245"/>
                    <a:pt x="1438275" y="838407"/>
                  </a:cubicBezTo>
                  <a:cubicBezTo>
                    <a:pt x="1439333" y="853224"/>
                    <a:pt x="1440823" y="868016"/>
                    <a:pt x="1441450" y="882857"/>
                  </a:cubicBezTo>
                  <a:cubicBezTo>
                    <a:pt x="1449657" y="1077085"/>
                    <a:pt x="1431015" y="1005084"/>
                    <a:pt x="1454150" y="1086057"/>
                  </a:cubicBezTo>
                  <a:cubicBezTo>
                    <a:pt x="1456267" y="1127332"/>
                    <a:pt x="1455614" y="1168843"/>
                    <a:pt x="1460500" y="1209882"/>
                  </a:cubicBezTo>
                  <a:cubicBezTo>
                    <a:pt x="1461031" y="1214341"/>
                    <a:pt x="1469342" y="1214969"/>
                    <a:pt x="1470025" y="1219407"/>
                  </a:cubicBezTo>
                  <a:cubicBezTo>
                    <a:pt x="1473424" y="1241502"/>
                    <a:pt x="1466554" y="1246581"/>
                    <a:pt x="1463675" y="1263857"/>
                  </a:cubicBezTo>
                  <a:cubicBezTo>
                    <a:pt x="1462272" y="1272273"/>
                    <a:pt x="1461797" y="1280824"/>
                    <a:pt x="1460500" y="1289257"/>
                  </a:cubicBezTo>
                  <a:cubicBezTo>
                    <a:pt x="1459679" y="1294591"/>
                    <a:pt x="1458038" y="1299783"/>
                    <a:pt x="1457325" y="1305132"/>
                  </a:cubicBezTo>
                  <a:cubicBezTo>
                    <a:pt x="1455919" y="1315675"/>
                    <a:pt x="1456341" y="1326474"/>
                    <a:pt x="1454150" y="1336882"/>
                  </a:cubicBezTo>
                  <a:cubicBezTo>
                    <a:pt x="1452082" y="1346707"/>
                    <a:pt x="1447800" y="1355932"/>
                    <a:pt x="1444625" y="1365457"/>
                  </a:cubicBezTo>
                  <a:cubicBezTo>
                    <a:pt x="1443567" y="1368632"/>
                    <a:pt x="1442947" y="1371989"/>
                    <a:pt x="1441450" y="1374982"/>
                  </a:cubicBezTo>
                  <a:cubicBezTo>
                    <a:pt x="1439333" y="1379215"/>
                    <a:pt x="1436762" y="1383250"/>
                    <a:pt x="1435100" y="1387682"/>
                  </a:cubicBezTo>
                  <a:cubicBezTo>
                    <a:pt x="1433568" y="1391768"/>
                    <a:pt x="1433457" y="1396296"/>
                    <a:pt x="1431925" y="1400382"/>
                  </a:cubicBezTo>
                  <a:cubicBezTo>
                    <a:pt x="1430263" y="1404814"/>
                    <a:pt x="1427497" y="1408757"/>
                    <a:pt x="1425575" y="1413082"/>
                  </a:cubicBezTo>
                  <a:cubicBezTo>
                    <a:pt x="1420513" y="1424471"/>
                    <a:pt x="1419541" y="1428009"/>
                    <a:pt x="1416050" y="1438482"/>
                  </a:cubicBezTo>
                  <a:cubicBezTo>
                    <a:pt x="1414992" y="1453299"/>
                    <a:pt x="1414611" y="1468179"/>
                    <a:pt x="1412875" y="1482932"/>
                  </a:cubicBezTo>
                  <a:cubicBezTo>
                    <a:pt x="1411609" y="1493690"/>
                    <a:pt x="1406043" y="1495768"/>
                    <a:pt x="1400175" y="1505157"/>
                  </a:cubicBezTo>
                  <a:cubicBezTo>
                    <a:pt x="1397667" y="1509171"/>
                    <a:pt x="1396260" y="1513798"/>
                    <a:pt x="1393825" y="1517857"/>
                  </a:cubicBezTo>
                  <a:cubicBezTo>
                    <a:pt x="1389898" y="1524401"/>
                    <a:pt x="1388365" y="1534494"/>
                    <a:pt x="1381125" y="1536907"/>
                  </a:cubicBezTo>
                  <a:cubicBezTo>
                    <a:pt x="1377950" y="1537965"/>
                    <a:pt x="1374593" y="1538585"/>
                    <a:pt x="1371600" y="1540082"/>
                  </a:cubicBezTo>
                  <a:cubicBezTo>
                    <a:pt x="1368187" y="1541789"/>
                    <a:pt x="1365648" y="1545092"/>
                    <a:pt x="1362075" y="1546432"/>
                  </a:cubicBezTo>
                  <a:cubicBezTo>
                    <a:pt x="1357022" y="1548327"/>
                    <a:pt x="1351435" y="1548298"/>
                    <a:pt x="1346200" y="1549607"/>
                  </a:cubicBezTo>
                  <a:cubicBezTo>
                    <a:pt x="1311156" y="1558368"/>
                    <a:pt x="1369408" y="1545502"/>
                    <a:pt x="1323975" y="1559132"/>
                  </a:cubicBezTo>
                  <a:cubicBezTo>
                    <a:pt x="1317809" y="1560982"/>
                    <a:pt x="1311170" y="1560746"/>
                    <a:pt x="1304925" y="1562307"/>
                  </a:cubicBezTo>
                  <a:cubicBezTo>
                    <a:pt x="1298431" y="1563930"/>
                    <a:pt x="1292559" y="1568305"/>
                    <a:pt x="1285875" y="1568657"/>
                  </a:cubicBezTo>
                  <a:cubicBezTo>
                    <a:pt x="1193774" y="1573504"/>
                    <a:pt x="1245642" y="1570493"/>
                    <a:pt x="1130300" y="1578182"/>
                  </a:cubicBezTo>
                  <a:cubicBezTo>
                    <a:pt x="1078163" y="1604251"/>
                    <a:pt x="1127972" y="1581596"/>
                    <a:pt x="987425" y="1587707"/>
                  </a:cubicBezTo>
                  <a:cubicBezTo>
                    <a:pt x="982034" y="1587941"/>
                    <a:pt x="976934" y="1590511"/>
                    <a:pt x="971550" y="1590882"/>
                  </a:cubicBezTo>
                  <a:cubicBezTo>
                    <a:pt x="946188" y="1592631"/>
                    <a:pt x="920750" y="1592999"/>
                    <a:pt x="895350" y="1594057"/>
                  </a:cubicBezTo>
                  <a:cubicBezTo>
                    <a:pt x="846068" y="1606377"/>
                    <a:pt x="865142" y="1605745"/>
                    <a:pt x="809625" y="1600407"/>
                  </a:cubicBezTo>
                  <a:cubicBezTo>
                    <a:pt x="770419" y="1596637"/>
                    <a:pt x="692150" y="1587707"/>
                    <a:pt x="692150" y="1587707"/>
                  </a:cubicBezTo>
                  <a:cubicBezTo>
                    <a:pt x="663575" y="1591940"/>
                    <a:pt x="635267" y="1598805"/>
                    <a:pt x="606425" y="1600407"/>
                  </a:cubicBezTo>
                  <a:cubicBezTo>
                    <a:pt x="577874" y="1601993"/>
                    <a:pt x="549295" y="1597232"/>
                    <a:pt x="520700" y="1597232"/>
                  </a:cubicBezTo>
                  <a:cubicBezTo>
                    <a:pt x="507956" y="1597232"/>
                    <a:pt x="495300" y="1599349"/>
                    <a:pt x="482600" y="1600407"/>
                  </a:cubicBezTo>
                  <a:cubicBezTo>
                    <a:pt x="474773" y="1599537"/>
                    <a:pt x="451901" y="1598287"/>
                    <a:pt x="441325" y="1594057"/>
                  </a:cubicBezTo>
                  <a:cubicBezTo>
                    <a:pt x="434733" y="1591420"/>
                    <a:pt x="429163" y="1586254"/>
                    <a:pt x="422275" y="1584532"/>
                  </a:cubicBezTo>
                  <a:cubicBezTo>
                    <a:pt x="411956" y="1581952"/>
                    <a:pt x="401108" y="1582415"/>
                    <a:pt x="390525" y="1581357"/>
                  </a:cubicBezTo>
                  <a:cubicBezTo>
                    <a:pt x="345017" y="1582415"/>
                    <a:pt x="299357" y="1580672"/>
                    <a:pt x="254000" y="1584532"/>
                  </a:cubicBezTo>
                  <a:cubicBezTo>
                    <a:pt x="248727" y="1584981"/>
                    <a:pt x="246213" y="1592092"/>
                    <a:pt x="241300" y="1594057"/>
                  </a:cubicBezTo>
                  <a:cubicBezTo>
                    <a:pt x="235323" y="1596448"/>
                    <a:pt x="228600" y="1596174"/>
                    <a:pt x="222250" y="1597232"/>
                  </a:cubicBezTo>
                  <a:cubicBezTo>
                    <a:pt x="215900" y="1595115"/>
                    <a:pt x="209694" y="1592505"/>
                    <a:pt x="203200" y="1590882"/>
                  </a:cubicBezTo>
                  <a:cubicBezTo>
                    <a:pt x="198967" y="1589824"/>
                    <a:pt x="194586" y="1589239"/>
                    <a:pt x="190500" y="1587707"/>
                  </a:cubicBezTo>
                  <a:cubicBezTo>
                    <a:pt x="160967" y="1576632"/>
                    <a:pt x="197532" y="1584646"/>
                    <a:pt x="158750" y="1578182"/>
                  </a:cubicBezTo>
                  <a:cubicBezTo>
                    <a:pt x="148131" y="1556943"/>
                    <a:pt x="157892" y="1573119"/>
                    <a:pt x="142875" y="1555957"/>
                  </a:cubicBezTo>
                  <a:cubicBezTo>
                    <a:pt x="138413" y="1550857"/>
                    <a:pt x="135212" y="1544615"/>
                    <a:pt x="130175" y="1540082"/>
                  </a:cubicBezTo>
                  <a:cubicBezTo>
                    <a:pt x="124502" y="1534977"/>
                    <a:pt x="117475" y="1531615"/>
                    <a:pt x="111125" y="1527382"/>
                  </a:cubicBezTo>
                  <a:cubicBezTo>
                    <a:pt x="107950" y="1525265"/>
                    <a:pt x="105325" y="1521860"/>
                    <a:pt x="101600" y="1521032"/>
                  </a:cubicBezTo>
                  <a:lnTo>
                    <a:pt x="73025" y="1514682"/>
                  </a:lnTo>
                  <a:cubicBezTo>
                    <a:pt x="65617" y="1510449"/>
                    <a:pt x="58291" y="1506068"/>
                    <a:pt x="50800" y="1501982"/>
                  </a:cubicBezTo>
                  <a:cubicBezTo>
                    <a:pt x="39734" y="1495946"/>
                    <a:pt x="34768" y="1495475"/>
                    <a:pt x="25400" y="1486107"/>
                  </a:cubicBezTo>
                  <a:cubicBezTo>
                    <a:pt x="21658" y="1482365"/>
                    <a:pt x="19050" y="1477640"/>
                    <a:pt x="15875" y="1473407"/>
                  </a:cubicBezTo>
                  <a:cubicBezTo>
                    <a:pt x="431" y="1427074"/>
                    <a:pt x="6917" y="1450404"/>
                    <a:pt x="19050" y="1343232"/>
                  </a:cubicBezTo>
                  <a:cubicBezTo>
                    <a:pt x="20898" y="1326907"/>
                    <a:pt x="27895" y="1311578"/>
                    <a:pt x="31750" y="1295607"/>
                  </a:cubicBezTo>
                  <a:cubicBezTo>
                    <a:pt x="35306" y="1280877"/>
                    <a:pt x="38100" y="1265974"/>
                    <a:pt x="41275" y="1251157"/>
                  </a:cubicBezTo>
                  <a:cubicBezTo>
                    <a:pt x="40217" y="1189774"/>
                    <a:pt x="42253" y="1128259"/>
                    <a:pt x="38100" y="1067007"/>
                  </a:cubicBezTo>
                  <a:cubicBezTo>
                    <a:pt x="37874" y="1063668"/>
                    <a:pt x="30200" y="1066758"/>
                    <a:pt x="28575" y="1063832"/>
                  </a:cubicBezTo>
                  <a:cubicBezTo>
                    <a:pt x="24337" y="1056203"/>
                    <a:pt x="24342" y="1046899"/>
                    <a:pt x="22225" y="1038432"/>
                  </a:cubicBezTo>
                  <a:cubicBezTo>
                    <a:pt x="21167" y="989749"/>
                    <a:pt x="22026" y="940986"/>
                    <a:pt x="19050" y="892382"/>
                  </a:cubicBezTo>
                  <a:cubicBezTo>
                    <a:pt x="18817" y="888573"/>
                    <a:pt x="14203" y="886364"/>
                    <a:pt x="12700" y="882857"/>
                  </a:cubicBezTo>
                  <a:cubicBezTo>
                    <a:pt x="10981" y="878846"/>
                    <a:pt x="10583" y="874390"/>
                    <a:pt x="9525" y="870157"/>
                  </a:cubicBezTo>
                  <a:cubicBezTo>
                    <a:pt x="8467" y="846874"/>
                    <a:pt x="7056" y="823604"/>
                    <a:pt x="6350" y="800307"/>
                  </a:cubicBezTo>
                  <a:cubicBezTo>
                    <a:pt x="1676" y="646052"/>
                    <a:pt x="11020" y="707674"/>
                    <a:pt x="0" y="641557"/>
                  </a:cubicBezTo>
                  <a:cubicBezTo>
                    <a:pt x="3175" y="597107"/>
                    <a:pt x="4778" y="552517"/>
                    <a:pt x="9525" y="508207"/>
                  </a:cubicBezTo>
                  <a:cubicBezTo>
                    <a:pt x="11139" y="493140"/>
                    <a:pt x="16339" y="478666"/>
                    <a:pt x="19050" y="463757"/>
                  </a:cubicBezTo>
                  <a:cubicBezTo>
                    <a:pt x="42116" y="336893"/>
                    <a:pt x="8395" y="507508"/>
                    <a:pt x="25400" y="422482"/>
                  </a:cubicBezTo>
                  <a:cubicBezTo>
                    <a:pt x="24342" y="410840"/>
                    <a:pt x="23770" y="399144"/>
                    <a:pt x="22225" y="387557"/>
                  </a:cubicBezTo>
                  <a:cubicBezTo>
                    <a:pt x="21339" y="380912"/>
                    <a:pt x="18052" y="371862"/>
                    <a:pt x="15875" y="365332"/>
                  </a:cubicBezTo>
                  <a:cubicBezTo>
                    <a:pt x="16933" y="353690"/>
                    <a:pt x="16757" y="341870"/>
                    <a:pt x="19050" y="330407"/>
                  </a:cubicBezTo>
                  <a:cubicBezTo>
                    <a:pt x="19978" y="325766"/>
                    <a:pt x="23738" y="322139"/>
                    <a:pt x="25400" y="317707"/>
                  </a:cubicBezTo>
                  <a:cubicBezTo>
                    <a:pt x="26932" y="313621"/>
                    <a:pt x="27043" y="309093"/>
                    <a:pt x="28575" y="305007"/>
                  </a:cubicBezTo>
                  <a:cubicBezTo>
                    <a:pt x="31342" y="297628"/>
                    <a:pt x="40760" y="282231"/>
                    <a:pt x="44450" y="276432"/>
                  </a:cubicBezTo>
                  <a:cubicBezTo>
                    <a:pt x="48547" y="269993"/>
                    <a:pt x="53496" y="264082"/>
                    <a:pt x="57150" y="257382"/>
                  </a:cubicBezTo>
                  <a:cubicBezTo>
                    <a:pt x="59879" y="252379"/>
                    <a:pt x="61499" y="246843"/>
                    <a:pt x="63500" y="241507"/>
                  </a:cubicBezTo>
                  <a:cubicBezTo>
                    <a:pt x="64675" y="238373"/>
                    <a:pt x="64901" y="234820"/>
                    <a:pt x="66675" y="231982"/>
                  </a:cubicBezTo>
                  <a:cubicBezTo>
                    <a:pt x="80832" y="209331"/>
                    <a:pt x="94439" y="186165"/>
                    <a:pt x="111125" y="165307"/>
                  </a:cubicBezTo>
                  <a:cubicBezTo>
                    <a:pt x="117532" y="157298"/>
                    <a:pt x="125061" y="146689"/>
                    <a:pt x="133350" y="139907"/>
                  </a:cubicBezTo>
                  <a:cubicBezTo>
                    <a:pt x="141541" y="133205"/>
                    <a:pt x="148372" y="122933"/>
                    <a:pt x="158750" y="120857"/>
                  </a:cubicBezTo>
                  <a:cubicBezTo>
                    <a:pt x="164042" y="119799"/>
                    <a:pt x="169367" y="118895"/>
                    <a:pt x="174625" y="117682"/>
                  </a:cubicBezTo>
                  <a:cubicBezTo>
                    <a:pt x="183129" y="115720"/>
                    <a:pt x="200025" y="111332"/>
                    <a:pt x="200025" y="111332"/>
                  </a:cubicBezTo>
                  <a:cubicBezTo>
                    <a:pt x="219502" y="112955"/>
                    <a:pt x="238203" y="113466"/>
                    <a:pt x="257175" y="117682"/>
                  </a:cubicBezTo>
                  <a:cubicBezTo>
                    <a:pt x="260442" y="118408"/>
                    <a:pt x="263809" y="119171"/>
                    <a:pt x="266700" y="120857"/>
                  </a:cubicBezTo>
                  <a:cubicBezTo>
                    <a:pt x="306953" y="144338"/>
                    <a:pt x="280661" y="136984"/>
                    <a:pt x="311150" y="143082"/>
                  </a:cubicBezTo>
                  <a:lnTo>
                    <a:pt x="349250" y="139907"/>
                  </a:lnTo>
                  <a:cubicBezTo>
                    <a:pt x="447971" y="132683"/>
                    <a:pt x="411154" y="141100"/>
                    <a:pt x="454025" y="130382"/>
                  </a:cubicBezTo>
                  <a:cubicBezTo>
                    <a:pt x="486833" y="131440"/>
                    <a:pt x="520329" y="126795"/>
                    <a:pt x="552450" y="133557"/>
                  </a:cubicBezTo>
                  <a:cubicBezTo>
                    <a:pt x="595240" y="142565"/>
                    <a:pt x="562356" y="152861"/>
                    <a:pt x="581025" y="165307"/>
                  </a:cubicBezTo>
                  <a:cubicBezTo>
                    <a:pt x="584656" y="167728"/>
                    <a:pt x="589639" y="166950"/>
                    <a:pt x="593725" y="168482"/>
                  </a:cubicBezTo>
                  <a:cubicBezTo>
                    <a:pt x="598157" y="170144"/>
                    <a:pt x="602075" y="172968"/>
                    <a:pt x="606425" y="174832"/>
                  </a:cubicBezTo>
                  <a:cubicBezTo>
                    <a:pt x="609501" y="176150"/>
                    <a:pt x="612874" y="176689"/>
                    <a:pt x="615950" y="178007"/>
                  </a:cubicBezTo>
                  <a:cubicBezTo>
                    <a:pt x="643413" y="189777"/>
                    <a:pt x="615837" y="180086"/>
                    <a:pt x="638175" y="187532"/>
                  </a:cubicBezTo>
                  <a:cubicBezTo>
                    <a:pt x="643451" y="203361"/>
                    <a:pt x="644501" y="204887"/>
                    <a:pt x="647700" y="219282"/>
                  </a:cubicBezTo>
                  <a:cubicBezTo>
                    <a:pt x="648871" y="224550"/>
                    <a:pt x="647363" y="231060"/>
                    <a:pt x="650875" y="235157"/>
                  </a:cubicBezTo>
                  <a:cubicBezTo>
                    <a:pt x="654584" y="239484"/>
                    <a:pt x="661458" y="239390"/>
                    <a:pt x="666750" y="241507"/>
                  </a:cubicBezTo>
                  <a:cubicBezTo>
                    <a:pt x="669925" y="244682"/>
                    <a:pt x="674047" y="247133"/>
                    <a:pt x="676275" y="251032"/>
                  </a:cubicBezTo>
                  <a:cubicBezTo>
                    <a:pt x="678440" y="254821"/>
                    <a:pt x="678873" y="259407"/>
                    <a:pt x="679450" y="263732"/>
                  </a:cubicBezTo>
                  <a:cubicBezTo>
                    <a:pt x="680995" y="275319"/>
                    <a:pt x="681175" y="287058"/>
                    <a:pt x="682625" y="298657"/>
                  </a:cubicBezTo>
                  <a:cubicBezTo>
                    <a:pt x="683294" y="304012"/>
                    <a:pt x="682345" y="310386"/>
                    <a:pt x="685800" y="314532"/>
                  </a:cubicBezTo>
                  <a:cubicBezTo>
                    <a:pt x="688594" y="317884"/>
                    <a:pt x="694267" y="316649"/>
                    <a:pt x="698500" y="317707"/>
                  </a:cubicBezTo>
                  <a:cubicBezTo>
                    <a:pt x="709119" y="360184"/>
                    <a:pt x="698177" y="312700"/>
                    <a:pt x="704850" y="416132"/>
                  </a:cubicBezTo>
                  <a:cubicBezTo>
                    <a:pt x="705131" y="420487"/>
                    <a:pt x="706826" y="424636"/>
                    <a:pt x="708025" y="428832"/>
                  </a:cubicBezTo>
                  <a:cubicBezTo>
                    <a:pt x="708944" y="432050"/>
                    <a:pt x="713567" y="435990"/>
                    <a:pt x="711200" y="438357"/>
                  </a:cubicBezTo>
                  <a:cubicBezTo>
                    <a:pt x="708833" y="440724"/>
                    <a:pt x="704850" y="436240"/>
                    <a:pt x="701675" y="435182"/>
                  </a:cubicBezTo>
                  <a:cubicBezTo>
                    <a:pt x="698500" y="432007"/>
                    <a:pt x="694641" y="429393"/>
                    <a:pt x="692150" y="425657"/>
                  </a:cubicBezTo>
                  <a:cubicBezTo>
                    <a:pt x="690294" y="422872"/>
                    <a:pt x="691342" y="418499"/>
                    <a:pt x="688975" y="416132"/>
                  </a:cubicBezTo>
                  <a:cubicBezTo>
                    <a:pt x="686608" y="413765"/>
                    <a:pt x="682443" y="414454"/>
                    <a:pt x="679450" y="412957"/>
                  </a:cubicBezTo>
                  <a:cubicBezTo>
                    <a:pt x="676037" y="411250"/>
                    <a:pt x="673100" y="408724"/>
                    <a:pt x="669925" y="406607"/>
                  </a:cubicBezTo>
                  <a:cubicBezTo>
                    <a:pt x="655471" y="363246"/>
                    <a:pt x="671240" y="407559"/>
                    <a:pt x="657225" y="374857"/>
                  </a:cubicBezTo>
                  <a:cubicBezTo>
                    <a:pt x="655907" y="371781"/>
                    <a:pt x="655547" y="368325"/>
                    <a:pt x="654050" y="365332"/>
                  </a:cubicBezTo>
                  <a:cubicBezTo>
                    <a:pt x="652343" y="361919"/>
                    <a:pt x="649407" y="359220"/>
                    <a:pt x="647700" y="355807"/>
                  </a:cubicBezTo>
                  <a:cubicBezTo>
                    <a:pt x="646203" y="352814"/>
                    <a:pt x="646022" y="349275"/>
                    <a:pt x="644525" y="346282"/>
                  </a:cubicBezTo>
                  <a:cubicBezTo>
                    <a:pt x="642818" y="342869"/>
                    <a:pt x="639882" y="340170"/>
                    <a:pt x="638175" y="336757"/>
                  </a:cubicBezTo>
                  <a:cubicBezTo>
                    <a:pt x="634546" y="329499"/>
                    <a:pt x="633636" y="318603"/>
                    <a:pt x="631825" y="311357"/>
                  </a:cubicBezTo>
                  <a:cubicBezTo>
                    <a:pt x="631013" y="308110"/>
                    <a:pt x="630741" y="304445"/>
                    <a:pt x="628650" y="301832"/>
                  </a:cubicBezTo>
                  <a:cubicBezTo>
                    <a:pt x="626266" y="298852"/>
                    <a:pt x="622300" y="297599"/>
                    <a:pt x="619125" y="295482"/>
                  </a:cubicBezTo>
                  <a:cubicBezTo>
                    <a:pt x="618067" y="290190"/>
                    <a:pt x="617845" y="284660"/>
                    <a:pt x="615950" y="279607"/>
                  </a:cubicBezTo>
                  <a:cubicBezTo>
                    <a:pt x="614610" y="276034"/>
                    <a:pt x="612043" y="273013"/>
                    <a:pt x="609600" y="270082"/>
                  </a:cubicBezTo>
                  <a:cubicBezTo>
                    <a:pt x="604584" y="264063"/>
                    <a:pt x="597686" y="257775"/>
                    <a:pt x="590550" y="254207"/>
                  </a:cubicBezTo>
                  <a:cubicBezTo>
                    <a:pt x="587557" y="252710"/>
                    <a:pt x="584200" y="252090"/>
                    <a:pt x="581025" y="251032"/>
                  </a:cubicBezTo>
                  <a:cubicBezTo>
                    <a:pt x="570962" y="235938"/>
                    <a:pt x="575882" y="245127"/>
                    <a:pt x="568325" y="222457"/>
                  </a:cubicBezTo>
                  <a:cubicBezTo>
                    <a:pt x="567267" y="219282"/>
                    <a:pt x="565150" y="216279"/>
                    <a:pt x="565150" y="212932"/>
                  </a:cubicBezTo>
                  <a:lnTo>
                    <a:pt x="565150" y="190707"/>
                  </a:lnTo>
                  <a:lnTo>
                    <a:pt x="565150" y="19070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4" name="Forme libre 133"/>
            <p:cNvSpPr/>
            <p:nvPr/>
          </p:nvSpPr>
          <p:spPr bwMode="auto">
            <a:xfrm>
              <a:off x="3340176" y="4498752"/>
              <a:ext cx="228635" cy="330164"/>
            </a:xfrm>
            <a:custGeom>
              <a:avLst/>
              <a:gdLst>
                <a:gd name="connsiteX0" fmla="*/ 228600 w 228600"/>
                <a:gd name="connsiteY0" fmla="*/ 330200 h 330200"/>
                <a:gd name="connsiteX1" fmla="*/ 222250 w 228600"/>
                <a:gd name="connsiteY1" fmla="*/ 0 h 330200"/>
                <a:gd name="connsiteX2" fmla="*/ 0 w 228600"/>
                <a:gd name="connsiteY2" fmla="*/ 47625 h 330200"/>
                <a:gd name="connsiteX3" fmla="*/ 228600 w 22860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330200">
                  <a:moveTo>
                    <a:pt x="228600" y="330200"/>
                  </a:moveTo>
                  <a:lnTo>
                    <a:pt x="222250" y="0"/>
                  </a:lnTo>
                  <a:lnTo>
                    <a:pt x="0" y="47625"/>
                  </a:lnTo>
                  <a:lnTo>
                    <a:pt x="228600" y="3302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5" name="Forme libre 134"/>
            <p:cNvSpPr/>
            <p:nvPr/>
          </p:nvSpPr>
          <p:spPr bwMode="auto">
            <a:xfrm>
              <a:off x="3425914" y="4822567"/>
              <a:ext cx="292144" cy="228575"/>
            </a:xfrm>
            <a:custGeom>
              <a:avLst/>
              <a:gdLst>
                <a:gd name="connsiteX0" fmla="*/ 139700 w 292100"/>
                <a:gd name="connsiteY0" fmla="*/ 0 h 228600"/>
                <a:gd name="connsiteX1" fmla="*/ 146050 w 292100"/>
                <a:gd name="connsiteY1" fmla="*/ 171450 h 228600"/>
                <a:gd name="connsiteX2" fmla="*/ 3175 w 292100"/>
                <a:gd name="connsiteY2" fmla="*/ 168275 h 228600"/>
                <a:gd name="connsiteX3" fmla="*/ 0 w 292100"/>
                <a:gd name="connsiteY3" fmla="*/ 228600 h 228600"/>
                <a:gd name="connsiteX4" fmla="*/ 292100 w 292100"/>
                <a:gd name="connsiteY4" fmla="*/ 228600 h 228600"/>
                <a:gd name="connsiteX5" fmla="*/ 288925 w 292100"/>
                <a:gd name="connsiteY5" fmla="*/ 0 h 228600"/>
                <a:gd name="connsiteX6" fmla="*/ 139700 w 292100"/>
                <a:gd name="connsiteY6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00" h="228600">
                  <a:moveTo>
                    <a:pt x="139700" y="0"/>
                  </a:moveTo>
                  <a:lnTo>
                    <a:pt x="146050" y="171450"/>
                  </a:lnTo>
                  <a:lnTo>
                    <a:pt x="3175" y="168275"/>
                  </a:lnTo>
                  <a:lnTo>
                    <a:pt x="0" y="228600"/>
                  </a:lnTo>
                  <a:lnTo>
                    <a:pt x="292100" y="228600"/>
                  </a:lnTo>
                  <a:cubicBezTo>
                    <a:pt x="291042" y="152400"/>
                    <a:pt x="288925" y="0"/>
                    <a:pt x="288925" y="0"/>
                  </a:cubicBezTo>
                  <a:lnTo>
                    <a:pt x="13970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36" name="Forme libre 135"/>
            <p:cNvSpPr/>
            <p:nvPr/>
          </p:nvSpPr>
          <p:spPr bwMode="auto">
            <a:xfrm>
              <a:off x="3422739" y="5362259"/>
              <a:ext cx="298495" cy="104764"/>
            </a:xfrm>
            <a:custGeom>
              <a:avLst/>
              <a:gdLst>
                <a:gd name="connsiteX0" fmla="*/ 0 w 298450"/>
                <a:gd name="connsiteY0" fmla="*/ 0 h 104775"/>
                <a:gd name="connsiteX1" fmla="*/ 3175 w 298450"/>
                <a:gd name="connsiteY1" fmla="*/ 101600 h 104775"/>
                <a:gd name="connsiteX2" fmla="*/ 298450 w 298450"/>
                <a:gd name="connsiteY2" fmla="*/ 104775 h 104775"/>
                <a:gd name="connsiteX3" fmla="*/ 298450 w 298450"/>
                <a:gd name="connsiteY3" fmla="*/ 0 h 104775"/>
                <a:gd name="connsiteX4" fmla="*/ 0 w 298450"/>
                <a:gd name="connsiteY4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450" h="104775">
                  <a:moveTo>
                    <a:pt x="0" y="0"/>
                  </a:moveTo>
                  <a:cubicBezTo>
                    <a:pt x="1058" y="33867"/>
                    <a:pt x="3175" y="101600"/>
                    <a:pt x="3175" y="101600"/>
                  </a:cubicBezTo>
                  <a:lnTo>
                    <a:pt x="298450" y="104775"/>
                  </a:lnTo>
                  <a:lnTo>
                    <a:pt x="298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138" name="Connecteur droit 137"/>
            <p:cNvCxnSpPr/>
            <p:nvPr/>
          </p:nvCxnSpPr>
          <p:spPr bwMode="auto">
            <a:xfrm>
              <a:off x="3710121" y="5051142"/>
              <a:ext cx="3175" cy="311116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659" name="Grouper 146"/>
          <p:cNvGrpSpPr>
            <a:grpSpLocks/>
          </p:cNvGrpSpPr>
          <p:nvPr/>
        </p:nvGrpSpPr>
        <p:grpSpPr bwMode="auto">
          <a:xfrm>
            <a:off x="4438650" y="4349750"/>
            <a:ext cx="1473200" cy="1606550"/>
            <a:chOff x="4438650" y="4349543"/>
            <a:chExt cx="1473424" cy="1606377"/>
          </a:xfrm>
        </p:grpSpPr>
        <p:sp>
          <p:nvSpPr>
            <p:cNvPr id="142" name="Forme libre 141"/>
            <p:cNvSpPr/>
            <p:nvPr/>
          </p:nvSpPr>
          <p:spPr bwMode="auto">
            <a:xfrm>
              <a:off x="4438650" y="4349543"/>
              <a:ext cx="1473424" cy="1606377"/>
            </a:xfrm>
            <a:custGeom>
              <a:avLst/>
              <a:gdLst>
                <a:gd name="connsiteX0" fmla="*/ 720725 w 1473424"/>
                <a:gd name="connsiteY0" fmla="*/ 460582 h 1606377"/>
                <a:gd name="connsiteX1" fmla="*/ 584200 w 1473424"/>
                <a:gd name="connsiteY1" fmla="*/ 295482 h 1606377"/>
                <a:gd name="connsiteX2" fmla="*/ 130175 w 1473424"/>
                <a:gd name="connsiteY2" fmla="*/ 301832 h 1606377"/>
                <a:gd name="connsiteX3" fmla="*/ 142875 w 1473424"/>
                <a:gd name="connsiteY3" fmla="*/ 1451182 h 1606377"/>
                <a:gd name="connsiteX4" fmla="*/ 1336675 w 1473424"/>
                <a:gd name="connsiteY4" fmla="*/ 1441657 h 1606377"/>
                <a:gd name="connsiteX5" fmla="*/ 1330325 w 1473424"/>
                <a:gd name="connsiteY5" fmla="*/ 165307 h 1606377"/>
                <a:gd name="connsiteX6" fmla="*/ 708025 w 1473424"/>
                <a:gd name="connsiteY6" fmla="*/ 165307 h 1606377"/>
                <a:gd name="connsiteX7" fmla="*/ 727075 w 1473424"/>
                <a:gd name="connsiteY7" fmla="*/ 466932 h 1606377"/>
                <a:gd name="connsiteX8" fmla="*/ 720725 w 1473424"/>
                <a:gd name="connsiteY8" fmla="*/ 457407 h 1606377"/>
                <a:gd name="connsiteX9" fmla="*/ 717550 w 1473424"/>
                <a:gd name="connsiteY9" fmla="*/ 438357 h 1606377"/>
                <a:gd name="connsiteX10" fmla="*/ 714375 w 1473424"/>
                <a:gd name="connsiteY10" fmla="*/ 428832 h 1606377"/>
                <a:gd name="connsiteX11" fmla="*/ 695325 w 1473424"/>
                <a:gd name="connsiteY11" fmla="*/ 422482 h 1606377"/>
                <a:gd name="connsiteX12" fmla="*/ 688975 w 1473424"/>
                <a:gd name="connsiteY12" fmla="*/ 412957 h 1606377"/>
                <a:gd name="connsiteX13" fmla="*/ 679450 w 1473424"/>
                <a:gd name="connsiteY13" fmla="*/ 378032 h 1606377"/>
                <a:gd name="connsiteX14" fmla="*/ 676275 w 1473424"/>
                <a:gd name="connsiteY14" fmla="*/ 336757 h 1606377"/>
                <a:gd name="connsiteX15" fmla="*/ 663575 w 1473424"/>
                <a:gd name="connsiteY15" fmla="*/ 317707 h 1606377"/>
                <a:gd name="connsiteX16" fmla="*/ 647700 w 1473424"/>
                <a:gd name="connsiteY16" fmla="*/ 289132 h 1606377"/>
                <a:gd name="connsiteX17" fmla="*/ 641350 w 1473424"/>
                <a:gd name="connsiteY17" fmla="*/ 273257 h 1606377"/>
                <a:gd name="connsiteX18" fmla="*/ 638175 w 1473424"/>
                <a:gd name="connsiteY18" fmla="*/ 254207 h 1606377"/>
                <a:gd name="connsiteX19" fmla="*/ 622300 w 1473424"/>
                <a:gd name="connsiteY19" fmla="*/ 235157 h 1606377"/>
                <a:gd name="connsiteX20" fmla="*/ 612775 w 1473424"/>
                <a:gd name="connsiteY20" fmla="*/ 231982 h 1606377"/>
                <a:gd name="connsiteX21" fmla="*/ 606425 w 1473424"/>
                <a:gd name="connsiteY21" fmla="*/ 184357 h 1606377"/>
                <a:gd name="connsiteX22" fmla="*/ 603250 w 1473424"/>
                <a:gd name="connsiteY22" fmla="*/ 171657 h 1606377"/>
                <a:gd name="connsiteX23" fmla="*/ 593725 w 1473424"/>
                <a:gd name="connsiteY23" fmla="*/ 168482 h 1606377"/>
                <a:gd name="connsiteX24" fmla="*/ 590550 w 1473424"/>
                <a:gd name="connsiteY24" fmla="*/ 158957 h 1606377"/>
                <a:gd name="connsiteX25" fmla="*/ 619125 w 1473424"/>
                <a:gd name="connsiteY25" fmla="*/ 114507 h 1606377"/>
                <a:gd name="connsiteX26" fmla="*/ 635000 w 1473424"/>
                <a:gd name="connsiteY26" fmla="*/ 98632 h 1606377"/>
                <a:gd name="connsiteX27" fmla="*/ 711200 w 1473424"/>
                <a:gd name="connsiteY27" fmla="*/ 47832 h 1606377"/>
                <a:gd name="connsiteX28" fmla="*/ 733425 w 1473424"/>
                <a:gd name="connsiteY28" fmla="*/ 41482 h 1606377"/>
                <a:gd name="connsiteX29" fmla="*/ 746125 w 1473424"/>
                <a:gd name="connsiteY29" fmla="*/ 35132 h 1606377"/>
                <a:gd name="connsiteX30" fmla="*/ 762000 w 1473424"/>
                <a:gd name="connsiteY30" fmla="*/ 28782 h 1606377"/>
                <a:gd name="connsiteX31" fmla="*/ 790575 w 1473424"/>
                <a:gd name="connsiteY31" fmla="*/ 6557 h 1606377"/>
                <a:gd name="connsiteX32" fmla="*/ 835025 w 1473424"/>
                <a:gd name="connsiteY32" fmla="*/ 9732 h 1606377"/>
                <a:gd name="connsiteX33" fmla="*/ 844550 w 1473424"/>
                <a:gd name="connsiteY33" fmla="*/ 12907 h 1606377"/>
                <a:gd name="connsiteX34" fmla="*/ 850900 w 1473424"/>
                <a:gd name="connsiteY34" fmla="*/ 25607 h 1606377"/>
                <a:gd name="connsiteX35" fmla="*/ 917575 w 1473424"/>
                <a:gd name="connsiteY35" fmla="*/ 19257 h 1606377"/>
                <a:gd name="connsiteX36" fmla="*/ 971550 w 1473424"/>
                <a:gd name="connsiteY36" fmla="*/ 9732 h 1606377"/>
                <a:gd name="connsiteX37" fmla="*/ 1073150 w 1473424"/>
                <a:gd name="connsiteY37" fmla="*/ 6557 h 1606377"/>
                <a:gd name="connsiteX38" fmla="*/ 1092200 w 1473424"/>
                <a:gd name="connsiteY38" fmla="*/ 3382 h 1606377"/>
                <a:gd name="connsiteX39" fmla="*/ 1108075 w 1473424"/>
                <a:gd name="connsiteY39" fmla="*/ 207 h 1606377"/>
                <a:gd name="connsiteX40" fmla="*/ 1174750 w 1473424"/>
                <a:gd name="connsiteY40" fmla="*/ 6557 h 1606377"/>
                <a:gd name="connsiteX41" fmla="*/ 1209675 w 1473424"/>
                <a:gd name="connsiteY41" fmla="*/ 28782 h 1606377"/>
                <a:gd name="connsiteX42" fmla="*/ 1263650 w 1473424"/>
                <a:gd name="connsiteY42" fmla="*/ 22432 h 1606377"/>
                <a:gd name="connsiteX43" fmla="*/ 1282700 w 1473424"/>
                <a:gd name="connsiteY43" fmla="*/ 16082 h 1606377"/>
                <a:gd name="connsiteX44" fmla="*/ 1298575 w 1473424"/>
                <a:gd name="connsiteY44" fmla="*/ 12907 h 1606377"/>
                <a:gd name="connsiteX45" fmla="*/ 1346200 w 1473424"/>
                <a:gd name="connsiteY45" fmla="*/ 16082 h 1606377"/>
                <a:gd name="connsiteX46" fmla="*/ 1355725 w 1473424"/>
                <a:gd name="connsiteY46" fmla="*/ 25607 h 1606377"/>
                <a:gd name="connsiteX47" fmla="*/ 1371600 w 1473424"/>
                <a:gd name="connsiteY47" fmla="*/ 47832 h 1606377"/>
                <a:gd name="connsiteX48" fmla="*/ 1374775 w 1473424"/>
                <a:gd name="connsiteY48" fmla="*/ 95457 h 1606377"/>
                <a:gd name="connsiteX49" fmla="*/ 1377950 w 1473424"/>
                <a:gd name="connsiteY49" fmla="*/ 104982 h 1606377"/>
                <a:gd name="connsiteX50" fmla="*/ 1409700 w 1473424"/>
                <a:gd name="connsiteY50" fmla="*/ 114507 h 1606377"/>
                <a:gd name="connsiteX51" fmla="*/ 1416050 w 1473424"/>
                <a:gd name="connsiteY51" fmla="*/ 228807 h 1606377"/>
                <a:gd name="connsiteX52" fmla="*/ 1422400 w 1473424"/>
                <a:gd name="connsiteY52" fmla="*/ 241507 h 1606377"/>
                <a:gd name="connsiteX53" fmla="*/ 1425575 w 1473424"/>
                <a:gd name="connsiteY53" fmla="*/ 292307 h 1606377"/>
                <a:gd name="connsiteX54" fmla="*/ 1435100 w 1473424"/>
                <a:gd name="connsiteY54" fmla="*/ 311357 h 1606377"/>
                <a:gd name="connsiteX55" fmla="*/ 1441450 w 1473424"/>
                <a:gd name="connsiteY55" fmla="*/ 355807 h 1606377"/>
                <a:gd name="connsiteX56" fmla="*/ 1441450 w 1473424"/>
                <a:gd name="connsiteY56" fmla="*/ 355807 h 1606377"/>
                <a:gd name="connsiteX57" fmla="*/ 1444625 w 1473424"/>
                <a:gd name="connsiteY57" fmla="*/ 381207 h 1606377"/>
                <a:gd name="connsiteX58" fmla="*/ 1454150 w 1473424"/>
                <a:gd name="connsiteY58" fmla="*/ 425657 h 1606377"/>
                <a:gd name="connsiteX59" fmla="*/ 1450975 w 1473424"/>
                <a:gd name="connsiteY59" fmla="*/ 476457 h 1606377"/>
                <a:gd name="connsiteX60" fmla="*/ 1441450 w 1473424"/>
                <a:gd name="connsiteY60" fmla="*/ 524082 h 1606377"/>
                <a:gd name="connsiteX61" fmla="*/ 1438275 w 1473424"/>
                <a:gd name="connsiteY61" fmla="*/ 600282 h 1606377"/>
                <a:gd name="connsiteX62" fmla="*/ 1435100 w 1473424"/>
                <a:gd name="connsiteY62" fmla="*/ 619332 h 1606377"/>
                <a:gd name="connsiteX63" fmla="*/ 1428750 w 1473424"/>
                <a:gd name="connsiteY63" fmla="*/ 673307 h 1606377"/>
                <a:gd name="connsiteX64" fmla="*/ 1431925 w 1473424"/>
                <a:gd name="connsiteY64" fmla="*/ 727282 h 1606377"/>
                <a:gd name="connsiteX65" fmla="*/ 1438275 w 1473424"/>
                <a:gd name="connsiteY65" fmla="*/ 838407 h 1606377"/>
                <a:gd name="connsiteX66" fmla="*/ 1441450 w 1473424"/>
                <a:gd name="connsiteY66" fmla="*/ 882857 h 1606377"/>
                <a:gd name="connsiteX67" fmla="*/ 1454150 w 1473424"/>
                <a:gd name="connsiteY67" fmla="*/ 1086057 h 1606377"/>
                <a:gd name="connsiteX68" fmla="*/ 1460500 w 1473424"/>
                <a:gd name="connsiteY68" fmla="*/ 1209882 h 1606377"/>
                <a:gd name="connsiteX69" fmla="*/ 1470025 w 1473424"/>
                <a:gd name="connsiteY69" fmla="*/ 1219407 h 1606377"/>
                <a:gd name="connsiteX70" fmla="*/ 1463675 w 1473424"/>
                <a:gd name="connsiteY70" fmla="*/ 1263857 h 1606377"/>
                <a:gd name="connsiteX71" fmla="*/ 1460500 w 1473424"/>
                <a:gd name="connsiteY71" fmla="*/ 1289257 h 1606377"/>
                <a:gd name="connsiteX72" fmla="*/ 1457325 w 1473424"/>
                <a:gd name="connsiteY72" fmla="*/ 1305132 h 1606377"/>
                <a:gd name="connsiteX73" fmla="*/ 1454150 w 1473424"/>
                <a:gd name="connsiteY73" fmla="*/ 1336882 h 1606377"/>
                <a:gd name="connsiteX74" fmla="*/ 1444625 w 1473424"/>
                <a:gd name="connsiteY74" fmla="*/ 1365457 h 1606377"/>
                <a:gd name="connsiteX75" fmla="*/ 1441450 w 1473424"/>
                <a:gd name="connsiteY75" fmla="*/ 1374982 h 1606377"/>
                <a:gd name="connsiteX76" fmla="*/ 1435100 w 1473424"/>
                <a:gd name="connsiteY76" fmla="*/ 1387682 h 1606377"/>
                <a:gd name="connsiteX77" fmla="*/ 1431925 w 1473424"/>
                <a:gd name="connsiteY77" fmla="*/ 1400382 h 1606377"/>
                <a:gd name="connsiteX78" fmla="*/ 1425575 w 1473424"/>
                <a:gd name="connsiteY78" fmla="*/ 1413082 h 1606377"/>
                <a:gd name="connsiteX79" fmla="*/ 1416050 w 1473424"/>
                <a:gd name="connsiteY79" fmla="*/ 1438482 h 1606377"/>
                <a:gd name="connsiteX80" fmla="*/ 1412875 w 1473424"/>
                <a:gd name="connsiteY80" fmla="*/ 1482932 h 1606377"/>
                <a:gd name="connsiteX81" fmla="*/ 1400175 w 1473424"/>
                <a:gd name="connsiteY81" fmla="*/ 1505157 h 1606377"/>
                <a:gd name="connsiteX82" fmla="*/ 1393825 w 1473424"/>
                <a:gd name="connsiteY82" fmla="*/ 1517857 h 1606377"/>
                <a:gd name="connsiteX83" fmla="*/ 1381125 w 1473424"/>
                <a:gd name="connsiteY83" fmla="*/ 1536907 h 1606377"/>
                <a:gd name="connsiteX84" fmla="*/ 1371600 w 1473424"/>
                <a:gd name="connsiteY84" fmla="*/ 1540082 h 1606377"/>
                <a:gd name="connsiteX85" fmla="*/ 1362075 w 1473424"/>
                <a:gd name="connsiteY85" fmla="*/ 1546432 h 1606377"/>
                <a:gd name="connsiteX86" fmla="*/ 1346200 w 1473424"/>
                <a:gd name="connsiteY86" fmla="*/ 1549607 h 1606377"/>
                <a:gd name="connsiteX87" fmla="*/ 1323975 w 1473424"/>
                <a:gd name="connsiteY87" fmla="*/ 1559132 h 1606377"/>
                <a:gd name="connsiteX88" fmla="*/ 1304925 w 1473424"/>
                <a:gd name="connsiteY88" fmla="*/ 1562307 h 1606377"/>
                <a:gd name="connsiteX89" fmla="*/ 1285875 w 1473424"/>
                <a:gd name="connsiteY89" fmla="*/ 1568657 h 1606377"/>
                <a:gd name="connsiteX90" fmla="*/ 1130300 w 1473424"/>
                <a:gd name="connsiteY90" fmla="*/ 1578182 h 1606377"/>
                <a:gd name="connsiteX91" fmla="*/ 987425 w 1473424"/>
                <a:gd name="connsiteY91" fmla="*/ 1587707 h 1606377"/>
                <a:gd name="connsiteX92" fmla="*/ 971550 w 1473424"/>
                <a:gd name="connsiteY92" fmla="*/ 1590882 h 1606377"/>
                <a:gd name="connsiteX93" fmla="*/ 895350 w 1473424"/>
                <a:gd name="connsiteY93" fmla="*/ 1594057 h 1606377"/>
                <a:gd name="connsiteX94" fmla="*/ 809625 w 1473424"/>
                <a:gd name="connsiteY94" fmla="*/ 1600407 h 1606377"/>
                <a:gd name="connsiteX95" fmla="*/ 692150 w 1473424"/>
                <a:gd name="connsiteY95" fmla="*/ 1587707 h 1606377"/>
                <a:gd name="connsiteX96" fmla="*/ 606425 w 1473424"/>
                <a:gd name="connsiteY96" fmla="*/ 1600407 h 1606377"/>
                <a:gd name="connsiteX97" fmla="*/ 520700 w 1473424"/>
                <a:gd name="connsiteY97" fmla="*/ 1597232 h 1606377"/>
                <a:gd name="connsiteX98" fmla="*/ 482600 w 1473424"/>
                <a:gd name="connsiteY98" fmla="*/ 1600407 h 1606377"/>
                <a:gd name="connsiteX99" fmla="*/ 441325 w 1473424"/>
                <a:gd name="connsiteY99" fmla="*/ 1594057 h 1606377"/>
                <a:gd name="connsiteX100" fmla="*/ 422275 w 1473424"/>
                <a:gd name="connsiteY100" fmla="*/ 1584532 h 1606377"/>
                <a:gd name="connsiteX101" fmla="*/ 390525 w 1473424"/>
                <a:gd name="connsiteY101" fmla="*/ 1581357 h 1606377"/>
                <a:gd name="connsiteX102" fmla="*/ 254000 w 1473424"/>
                <a:gd name="connsiteY102" fmla="*/ 1584532 h 1606377"/>
                <a:gd name="connsiteX103" fmla="*/ 241300 w 1473424"/>
                <a:gd name="connsiteY103" fmla="*/ 1594057 h 1606377"/>
                <a:gd name="connsiteX104" fmla="*/ 222250 w 1473424"/>
                <a:gd name="connsiteY104" fmla="*/ 1597232 h 1606377"/>
                <a:gd name="connsiteX105" fmla="*/ 203200 w 1473424"/>
                <a:gd name="connsiteY105" fmla="*/ 1590882 h 1606377"/>
                <a:gd name="connsiteX106" fmla="*/ 190500 w 1473424"/>
                <a:gd name="connsiteY106" fmla="*/ 1587707 h 1606377"/>
                <a:gd name="connsiteX107" fmla="*/ 158750 w 1473424"/>
                <a:gd name="connsiteY107" fmla="*/ 1578182 h 1606377"/>
                <a:gd name="connsiteX108" fmla="*/ 142875 w 1473424"/>
                <a:gd name="connsiteY108" fmla="*/ 1555957 h 1606377"/>
                <a:gd name="connsiteX109" fmla="*/ 130175 w 1473424"/>
                <a:gd name="connsiteY109" fmla="*/ 1540082 h 1606377"/>
                <a:gd name="connsiteX110" fmla="*/ 111125 w 1473424"/>
                <a:gd name="connsiteY110" fmla="*/ 1527382 h 1606377"/>
                <a:gd name="connsiteX111" fmla="*/ 101600 w 1473424"/>
                <a:gd name="connsiteY111" fmla="*/ 1521032 h 1606377"/>
                <a:gd name="connsiteX112" fmla="*/ 73025 w 1473424"/>
                <a:gd name="connsiteY112" fmla="*/ 1514682 h 1606377"/>
                <a:gd name="connsiteX113" fmla="*/ 50800 w 1473424"/>
                <a:gd name="connsiteY113" fmla="*/ 1501982 h 1606377"/>
                <a:gd name="connsiteX114" fmla="*/ 25400 w 1473424"/>
                <a:gd name="connsiteY114" fmla="*/ 1486107 h 1606377"/>
                <a:gd name="connsiteX115" fmla="*/ 15875 w 1473424"/>
                <a:gd name="connsiteY115" fmla="*/ 1473407 h 1606377"/>
                <a:gd name="connsiteX116" fmla="*/ 19050 w 1473424"/>
                <a:gd name="connsiteY116" fmla="*/ 1343232 h 1606377"/>
                <a:gd name="connsiteX117" fmla="*/ 31750 w 1473424"/>
                <a:gd name="connsiteY117" fmla="*/ 1295607 h 1606377"/>
                <a:gd name="connsiteX118" fmla="*/ 41275 w 1473424"/>
                <a:gd name="connsiteY118" fmla="*/ 1251157 h 1606377"/>
                <a:gd name="connsiteX119" fmla="*/ 38100 w 1473424"/>
                <a:gd name="connsiteY119" fmla="*/ 1067007 h 1606377"/>
                <a:gd name="connsiteX120" fmla="*/ 28575 w 1473424"/>
                <a:gd name="connsiteY120" fmla="*/ 1063832 h 1606377"/>
                <a:gd name="connsiteX121" fmla="*/ 22225 w 1473424"/>
                <a:gd name="connsiteY121" fmla="*/ 1038432 h 1606377"/>
                <a:gd name="connsiteX122" fmla="*/ 19050 w 1473424"/>
                <a:gd name="connsiteY122" fmla="*/ 892382 h 1606377"/>
                <a:gd name="connsiteX123" fmla="*/ 12700 w 1473424"/>
                <a:gd name="connsiteY123" fmla="*/ 882857 h 1606377"/>
                <a:gd name="connsiteX124" fmla="*/ 9525 w 1473424"/>
                <a:gd name="connsiteY124" fmla="*/ 870157 h 1606377"/>
                <a:gd name="connsiteX125" fmla="*/ 6350 w 1473424"/>
                <a:gd name="connsiteY125" fmla="*/ 800307 h 1606377"/>
                <a:gd name="connsiteX126" fmla="*/ 0 w 1473424"/>
                <a:gd name="connsiteY126" fmla="*/ 641557 h 1606377"/>
                <a:gd name="connsiteX127" fmla="*/ 9525 w 1473424"/>
                <a:gd name="connsiteY127" fmla="*/ 508207 h 1606377"/>
                <a:gd name="connsiteX128" fmla="*/ 19050 w 1473424"/>
                <a:gd name="connsiteY128" fmla="*/ 463757 h 1606377"/>
                <a:gd name="connsiteX129" fmla="*/ 25400 w 1473424"/>
                <a:gd name="connsiteY129" fmla="*/ 422482 h 1606377"/>
                <a:gd name="connsiteX130" fmla="*/ 22225 w 1473424"/>
                <a:gd name="connsiteY130" fmla="*/ 387557 h 1606377"/>
                <a:gd name="connsiteX131" fmla="*/ 15875 w 1473424"/>
                <a:gd name="connsiteY131" fmla="*/ 365332 h 1606377"/>
                <a:gd name="connsiteX132" fmla="*/ 19050 w 1473424"/>
                <a:gd name="connsiteY132" fmla="*/ 330407 h 1606377"/>
                <a:gd name="connsiteX133" fmla="*/ 25400 w 1473424"/>
                <a:gd name="connsiteY133" fmla="*/ 317707 h 1606377"/>
                <a:gd name="connsiteX134" fmla="*/ 28575 w 1473424"/>
                <a:gd name="connsiteY134" fmla="*/ 305007 h 1606377"/>
                <a:gd name="connsiteX135" fmla="*/ 44450 w 1473424"/>
                <a:gd name="connsiteY135" fmla="*/ 276432 h 1606377"/>
                <a:gd name="connsiteX136" fmla="*/ 57150 w 1473424"/>
                <a:gd name="connsiteY136" fmla="*/ 257382 h 1606377"/>
                <a:gd name="connsiteX137" fmla="*/ 63500 w 1473424"/>
                <a:gd name="connsiteY137" fmla="*/ 241507 h 1606377"/>
                <a:gd name="connsiteX138" fmla="*/ 66675 w 1473424"/>
                <a:gd name="connsiteY138" fmla="*/ 231982 h 1606377"/>
                <a:gd name="connsiteX139" fmla="*/ 111125 w 1473424"/>
                <a:gd name="connsiteY139" fmla="*/ 165307 h 1606377"/>
                <a:gd name="connsiteX140" fmla="*/ 133350 w 1473424"/>
                <a:gd name="connsiteY140" fmla="*/ 139907 h 1606377"/>
                <a:gd name="connsiteX141" fmla="*/ 158750 w 1473424"/>
                <a:gd name="connsiteY141" fmla="*/ 120857 h 1606377"/>
                <a:gd name="connsiteX142" fmla="*/ 174625 w 1473424"/>
                <a:gd name="connsiteY142" fmla="*/ 117682 h 1606377"/>
                <a:gd name="connsiteX143" fmla="*/ 200025 w 1473424"/>
                <a:gd name="connsiteY143" fmla="*/ 111332 h 1606377"/>
                <a:gd name="connsiteX144" fmla="*/ 257175 w 1473424"/>
                <a:gd name="connsiteY144" fmla="*/ 117682 h 1606377"/>
                <a:gd name="connsiteX145" fmla="*/ 266700 w 1473424"/>
                <a:gd name="connsiteY145" fmla="*/ 120857 h 1606377"/>
                <a:gd name="connsiteX146" fmla="*/ 311150 w 1473424"/>
                <a:gd name="connsiteY146" fmla="*/ 143082 h 1606377"/>
                <a:gd name="connsiteX147" fmla="*/ 349250 w 1473424"/>
                <a:gd name="connsiteY147" fmla="*/ 139907 h 1606377"/>
                <a:gd name="connsiteX148" fmla="*/ 454025 w 1473424"/>
                <a:gd name="connsiteY148" fmla="*/ 130382 h 1606377"/>
                <a:gd name="connsiteX149" fmla="*/ 552450 w 1473424"/>
                <a:gd name="connsiteY149" fmla="*/ 133557 h 1606377"/>
                <a:gd name="connsiteX150" fmla="*/ 581025 w 1473424"/>
                <a:gd name="connsiteY150" fmla="*/ 165307 h 1606377"/>
                <a:gd name="connsiteX151" fmla="*/ 593725 w 1473424"/>
                <a:gd name="connsiteY151" fmla="*/ 168482 h 1606377"/>
                <a:gd name="connsiteX152" fmla="*/ 606425 w 1473424"/>
                <a:gd name="connsiteY152" fmla="*/ 174832 h 1606377"/>
                <a:gd name="connsiteX153" fmla="*/ 615950 w 1473424"/>
                <a:gd name="connsiteY153" fmla="*/ 178007 h 1606377"/>
                <a:gd name="connsiteX154" fmla="*/ 638175 w 1473424"/>
                <a:gd name="connsiteY154" fmla="*/ 187532 h 1606377"/>
                <a:gd name="connsiteX155" fmla="*/ 647700 w 1473424"/>
                <a:gd name="connsiteY155" fmla="*/ 219282 h 1606377"/>
                <a:gd name="connsiteX156" fmla="*/ 650875 w 1473424"/>
                <a:gd name="connsiteY156" fmla="*/ 235157 h 1606377"/>
                <a:gd name="connsiteX157" fmla="*/ 666750 w 1473424"/>
                <a:gd name="connsiteY157" fmla="*/ 241507 h 1606377"/>
                <a:gd name="connsiteX158" fmla="*/ 676275 w 1473424"/>
                <a:gd name="connsiteY158" fmla="*/ 251032 h 1606377"/>
                <a:gd name="connsiteX159" fmla="*/ 679450 w 1473424"/>
                <a:gd name="connsiteY159" fmla="*/ 263732 h 1606377"/>
                <a:gd name="connsiteX160" fmla="*/ 682625 w 1473424"/>
                <a:gd name="connsiteY160" fmla="*/ 298657 h 1606377"/>
                <a:gd name="connsiteX161" fmla="*/ 685800 w 1473424"/>
                <a:gd name="connsiteY161" fmla="*/ 314532 h 1606377"/>
                <a:gd name="connsiteX162" fmla="*/ 698500 w 1473424"/>
                <a:gd name="connsiteY162" fmla="*/ 317707 h 1606377"/>
                <a:gd name="connsiteX163" fmla="*/ 704850 w 1473424"/>
                <a:gd name="connsiteY163" fmla="*/ 416132 h 1606377"/>
                <a:gd name="connsiteX164" fmla="*/ 708025 w 1473424"/>
                <a:gd name="connsiteY164" fmla="*/ 428832 h 1606377"/>
                <a:gd name="connsiteX165" fmla="*/ 711200 w 1473424"/>
                <a:gd name="connsiteY165" fmla="*/ 438357 h 1606377"/>
                <a:gd name="connsiteX166" fmla="*/ 701675 w 1473424"/>
                <a:gd name="connsiteY166" fmla="*/ 435182 h 1606377"/>
                <a:gd name="connsiteX167" fmla="*/ 692150 w 1473424"/>
                <a:gd name="connsiteY167" fmla="*/ 425657 h 1606377"/>
                <a:gd name="connsiteX168" fmla="*/ 688975 w 1473424"/>
                <a:gd name="connsiteY168" fmla="*/ 416132 h 1606377"/>
                <a:gd name="connsiteX169" fmla="*/ 679450 w 1473424"/>
                <a:gd name="connsiteY169" fmla="*/ 412957 h 1606377"/>
                <a:gd name="connsiteX170" fmla="*/ 669925 w 1473424"/>
                <a:gd name="connsiteY170" fmla="*/ 406607 h 1606377"/>
                <a:gd name="connsiteX171" fmla="*/ 657225 w 1473424"/>
                <a:gd name="connsiteY171" fmla="*/ 374857 h 1606377"/>
                <a:gd name="connsiteX172" fmla="*/ 654050 w 1473424"/>
                <a:gd name="connsiteY172" fmla="*/ 365332 h 1606377"/>
                <a:gd name="connsiteX173" fmla="*/ 647700 w 1473424"/>
                <a:gd name="connsiteY173" fmla="*/ 355807 h 1606377"/>
                <a:gd name="connsiteX174" fmla="*/ 644525 w 1473424"/>
                <a:gd name="connsiteY174" fmla="*/ 346282 h 1606377"/>
                <a:gd name="connsiteX175" fmla="*/ 638175 w 1473424"/>
                <a:gd name="connsiteY175" fmla="*/ 336757 h 1606377"/>
                <a:gd name="connsiteX176" fmla="*/ 631825 w 1473424"/>
                <a:gd name="connsiteY176" fmla="*/ 311357 h 1606377"/>
                <a:gd name="connsiteX177" fmla="*/ 628650 w 1473424"/>
                <a:gd name="connsiteY177" fmla="*/ 301832 h 1606377"/>
                <a:gd name="connsiteX178" fmla="*/ 619125 w 1473424"/>
                <a:gd name="connsiteY178" fmla="*/ 295482 h 1606377"/>
                <a:gd name="connsiteX179" fmla="*/ 615950 w 1473424"/>
                <a:gd name="connsiteY179" fmla="*/ 279607 h 1606377"/>
                <a:gd name="connsiteX180" fmla="*/ 609600 w 1473424"/>
                <a:gd name="connsiteY180" fmla="*/ 270082 h 1606377"/>
                <a:gd name="connsiteX181" fmla="*/ 590550 w 1473424"/>
                <a:gd name="connsiteY181" fmla="*/ 254207 h 1606377"/>
                <a:gd name="connsiteX182" fmla="*/ 581025 w 1473424"/>
                <a:gd name="connsiteY182" fmla="*/ 251032 h 1606377"/>
                <a:gd name="connsiteX183" fmla="*/ 568325 w 1473424"/>
                <a:gd name="connsiteY183" fmla="*/ 222457 h 1606377"/>
                <a:gd name="connsiteX184" fmla="*/ 565150 w 1473424"/>
                <a:gd name="connsiteY184" fmla="*/ 212932 h 1606377"/>
                <a:gd name="connsiteX185" fmla="*/ 565150 w 1473424"/>
                <a:gd name="connsiteY185" fmla="*/ 190707 h 1606377"/>
                <a:gd name="connsiteX186" fmla="*/ 565150 w 1473424"/>
                <a:gd name="connsiteY186" fmla="*/ 190707 h 160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1473424" h="1606377">
                  <a:moveTo>
                    <a:pt x="720725" y="460582"/>
                  </a:moveTo>
                  <a:lnTo>
                    <a:pt x="584200" y="295482"/>
                  </a:lnTo>
                  <a:lnTo>
                    <a:pt x="130175" y="301832"/>
                  </a:lnTo>
                  <a:lnTo>
                    <a:pt x="142875" y="1451182"/>
                  </a:lnTo>
                  <a:lnTo>
                    <a:pt x="1336675" y="1441657"/>
                  </a:lnTo>
                  <a:cubicBezTo>
                    <a:pt x="1334558" y="1016207"/>
                    <a:pt x="1330325" y="165307"/>
                    <a:pt x="1330325" y="165307"/>
                  </a:cubicBezTo>
                  <a:lnTo>
                    <a:pt x="708025" y="165307"/>
                  </a:lnTo>
                  <a:cubicBezTo>
                    <a:pt x="714375" y="265849"/>
                    <a:pt x="722699" y="366285"/>
                    <a:pt x="727075" y="466932"/>
                  </a:cubicBezTo>
                  <a:cubicBezTo>
                    <a:pt x="727241" y="470744"/>
                    <a:pt x="721932" y="461027"/>
                    <a:pt x="720725" y="457407"/>
                  </a:cubicBezTo>
                  <a:cubicBezTo>
                    <a:pt x="718689" y="451300"/>
                    <a:pt x="718947" y="444641"/>
                    <a:pt x="717550" y="438357"/>
                  </a:cubicBezTo>
                  <a:cubicBezTo>
                    <a:pt x="716824" y="435090"/>
                    <a:pt x="717098" y="430777"/>
                    <a:pt x="714375" y="428832"/>
                  </a:cubicBezTo>
                  <a:cubicBezTo>
                    <a:pt x="708928" y="424941"/>
                    <a:pt x="695325" y="422482"/>
                    <a:pt x="695325" y="422482"/>
                  </a:cubicBezTo>
                  <a:cubicBezTo>
                    <a:pt x="693208" y="419307"/>
                    <a:pt x="690525" y="416444"/>
                    <a:pt x="688975" y="412957"/>
                  </a:cubicBezTo>
                  <a:cubicBezTo>
                    <a:pt x="683116" y="399774"/>
                    <a:pt x="682166" y="391613"/>
                    <a:pt x="679450" y="378032"/>
                  </a:cubicBezTo>
                  <a:cubicBezTo>
                    <a:pt x="678392" y="364274"/>
                    <a:pt x="679787" y="350102"/>
                    <a:pt x="676275" y="336757"/>
                  </a:cubicBezTo>
                  <a:cubicBezTo>
                    <a:pt x="674333" y="329377"/>
                    <a:pt x="663575" y="317707"/>
                    <a:pt x="663575" y="317707"/>
                  </a:cubicBezTo>
                  <a:cubicBezTo>
                    <a:pt x="656983" y="291338"/>
                    <a:pt x="665881" y="319433"/>
                    <a:pt x="647700" y="289132"/>
                  </a:cubicBezTo>
                  <a:cubicBezTo>
                    <a:pt x="644768" y="284245"/>
                    <a:pt x="643467" y="278549"/>
                    <a:pt x="641350" y="273257"/>
                  </a:cubicBezTo>
                  <a:cubicBezTo>
                    <a:pt x="640292" y="266907"/>
                    <a:pt x="640211" y="260314"/>
                    <a:pt x="638175" y="254207"/>
                  </a:cubicBezTo>
                  <a:cubicBezTo>
                    <a:pt x="636502" y="249187"/>
                    <a:pt x="626090" y="237683"/>
                    <a:pt x="622300" y="235157"/>
                  </a:cubicBezTo>
                  <a:cubicBezTo>
                    <a:pt x="619515" y="233301"/>
                    <a:pt x="615950" y="233040"/>
                    <a:pt x="612775" y="231982"/>
                  </a:cubicBezTo>
                  <a:cubicBezTo>
                    <a:pt x="605432" y="202611"/>
                    <a:pt x="613565" y="237908"/>
                    <a:pt x="606425" y="184357"/>
                  </a:cubicBezTo>
                  <a:cubicBezTo>
                    <a:pt x="605848" y="180032"/>
                    <a:pt x="605976" y="175064"/>
                    <a:pt x="603250" y="171657"/>
                  </a:cubicBezTo>
                  <a:cubicBezTo>
                    <a:pt x="601159" y="169044"/>
                    <a:pt x="596900" y="169540"/>
                    <a:pt x="593725" y="168482"/>
                  </a:cubicBezTo>
                  <a:cubicBezTo>
                    <a:pt x="592667" y="165307"/>
                    <a:pt x="589588" y="162163"/>
                    <a:pt x="590550" y="158957"/>
                  </a:cubicBezTo>
                  <a:cubicBezTo>
                    <a:pt x="593158" y="150263"/>
                    <a:pt x="613878" y="120803"/>
                    <a:pt x="619125" y="114507"/>
                  </a:cubicBezTo>
                  <a:cubicBezTo>
                    <a:pt x="623916" y="108758"/>
                    <a:pt x="629107" y="103244"/>
                    <a:pt x="635000" y="98632"/>
                  </a:cubicBezTo>
                  <a:cubicBezTo>
                    <a:pt x="649912" y="86962"/>
                    <a:pt x="685632" y="57666"/>
                    <a:pt x="711200" y="47832"/>
                  </a:cubicBezTo>
                  <a:cubicBezTo>
                    <a:pt x="718391" y="45066"/>
                    <a:pt x="726184" y="44115"/>
                    <a:pt x="733425" y="41482"/>
                  </a:cubicBezTo>
                  <a:cubicBezTo>
                    <a:pt x="737873" y="39865"/>
                    <a:pt x="741800" y="37054"/>
                    <a:pt x="746125" y="35132"/>
                  </a:cubicBezTo>
                  <a:cubicBezTo>
                    <a:pt x="751333" y="32817"/>
                    <a:pt x="757206" y="31864"/>
                    <a:pt x="762000" y="28782"/>
                  </a:cubicBezTo>
                  <a:cubicBezTo>
                    <a:pt x="772150" y="22257"/>
                    <a:pt x="790575" y="6557"/>
                    <a:pt x="790575" y="6557"/>
                  </a:cubicBezTo>
                  <a:cubicBezTo>
                    <a:pt x="805392" y="7615"/>
                    <a:pt x="820272" y="7996"/>
                    <a:pt x="835025" y="9732"/>
                  </a:cubicBezTo>
                  <a:cubicBezTo>
                    <a:pt x="838349" y="10123"/>
                    <a:pt x="842183" y="10540"/>
                    <a:pt x="844550" y="12907"/>
                  </a:cubicBezTo>
                  <a:cubicBezTo>
                    <a:pt x="847897" y="16254"/>
                    <a:pt x="848783" y="21374"/>
                    <a:pt x="850900" y="25607"/>
                  </a:cubicBezTo>
                  <a:cubicBezTo>
                    <a:pt x="873125" y="23490"/>
                    <a:pt x="895433" y="22114"/>
                    <a:pt x="917575" y="19257"/>
                  </a:cubicBezTo>
                  <a:cubicBezTo>
                    <a:pt x="936440" y="16823"/>
                    <a:pt x="952663" y="10701"/>
                    <a:pt x="971550" y="9732"/>
                  </a:cubicBezTo>
                  <a:cubicBezTo>
                    <a:pt x="1005389" y="7997"/>
                    <a:pt x="1039283" y="7615"/>
                    <a:pt x="1073150" y="6557"/>
                  </a:cubicBezTo>
                  <a:lnTo>
                    <a:pt x="1092200" y="3382"/>
                  </a:lnTo>
                  <a:cubicBezTo>
                    <a:pt x="1097509" y="2417"/>
                    <a:pt x="1102683" y="0"/>
                    <a:pt x="1108075" y="207"/>
                  </a:cubicBezTo>
                  <a:cubicBezTo>
                    <a:pt x="1130384" y="1065"/>
                    <a:pt x="1152525" y="4440"/>
                    <a:pt x="1174750" y="6557"/>
                  </a:cubicBezTo>
                  <a:cubicBezTo>
                    <a:pt x="1202827" y="27615"/>
                    <a:pt x="1190110" y="22260"/>
                    <a:pt x="1209675" y="28782"/>
                  </a:cubicBezTo>
                  <a:cubicBezTo>
                    <a:pt x="1227667" y="26665"/>
                    <a:pt x="1245802" y="25536"/>
                    <a:pt x="1263650" y="22432"/>
                  </a:cubicBezTo>
                  <a:cubicBezTo>
                    <a:pt x="1270245" y="21285"/>
                    <a:pt x="1276242" y="17843"/>
                    <a:pt x="1282700" y="16082"/>
                  </a:cubicBezTo>
                  <a:cubicBezTo>
                    <a:pt x="1287906" y="14662"/>
                    <a:pt x="1293283" y="13965"/>
                    <a:pt x="1298575" y="12907"/>
                  </a:cubicBezTo>
                  <a:cubicBezTo>
                    <a:pt x="1314450" y="13965"/>
                    <a:pt x="1330669" y="12631"/>
                    <a:pt x="1346200" y="16082"/>
                  </a:cubicBezTo>
                  <a:cubicBezTo>
                    <a:pt x="1350583" y="17056"/>
                    <a:pt x="1352803" y="22198"/>
                    <a:pt x="1355725" y="25607"/>
                  </a:cubicBezTo>
                  <a:cubicBezTo>
                    <a:pt x="1361632" y="32499"/>
                    <a:pt x="1366574" y="40294"/>
                    <a:pt x="1371600" y="47832"/>
                  </a:cubicBezTo>
                  <a:cubicBezTo>
                    <a:pt x="1372658" y="63707"/>
                    <a:pt x="1373018" y="79644"/>
                    <a:pt x="1374775" y="95457"/>
                  </a:cubicBezTo>
                  <a:cubicBezTo>
                    <a:pt x="1375145" y="98783"/>
                    <a:pt x="1375227" y="103037"/>
                    <a:pt x="1377950" y="104982"/>
                  </a:cubicBezTo>
                  <a:cubicBezTo>
                    <a:pt x="1382112" y="107955"/>
                    <a:pt x="1402911" y="112810"/>
                    <a:pt x="1409700" y="114507"/>
                  </a:cubicBezTo>
                  <a:cubicBezTo>
                    <a:pt x="1409748" y="116090"/>
                    <a:pt x="1402135" y="196338"/>
                    <a:pt x="1416050" y="228807"/>
                  </a:cubicBezTo>
                  <a:cubicBezTo>
                    <a:pt x="1417914" y="233157"/>
                    <a:pt x="1420283" y="237274"/>
                    <a:pt x="1422400" y="241507"/>
                  </a:cubicBezTo>
                  <a:cubicBezTo>
                    <a:pt x="1423458" y="258440"/>
                    <a:pt x="1422540" y="275614"/>
                    <a:pt x="1425575" y="292307"/>
                  </a:cubicBezTo>
                  <a:cubicBezTo>
                    <a:pt x="1426845" y="299292"/>
                    <a:pt x="1433378" y="304469"/>
                    <a:pt x="1435100" y="311357"/>
                  </a:cubicBezTo>
                  <a:cubicBezTo>
                    <a:pt x="1438730" y="325877"/>
                    <a:pt x="1439333" y="340990"/>
                    <a:pt x="1441450" y="355807"/>
                  </a:cubicBezTo>
                  <a:lnTo>
                    <a:pt x="1441450" y="355807"/>
                  </a:lnTo>
                  <a:cubicBezTo>
                    <a:pt x="1442508" y="364274"/>
                    <a:pt x="1443099" y="372812"/>
                    <a:pt x="1444625" y="381207"/>
                  </a:cubicBezTo>
                  <a:cubicBezTo>
                    <a:pt x="1447336" y="396116"/>
                    <a:pt x="1454150" y="425657"/>
                    <a:pt x="1454150" y="425657"/>
                  </a:cubicBezTo>
                  <a:cubicBezTo>
                    <a:pt x="1453092" y="442590"/>
                    <a:pt x="1453146" y="459630"/>
                    <a:pt x="1450975" y="476457"/>
                  </a:cubicBezTo>
                  <a:cubicBezTo>
                    <a:pt x="1448903" y="492513"/>
                    <a:pt x="1441450" y="524082"/>
                    <a:pt x="1441450" y="524082"/>
                  </a:cubicBezTo>
                  <a:cubicBezTo>
                    <a:pt x="1440392" y="549482"/>
                    <a:pt x="1439966" y="574916"/>
                    <a:pt x="1438275" y="600282"/>
                  </a:cubicBezTo>
                  <a:cubicBezTo>
                    <a:pt x="1437847" y="606705"/>
                    <a:pt x="1435852" y="612939"/>
                    <a:pt x="1435100" y="619332"/>
                  </a:cubicBezTo>
                  <a:cubicBezTo>
                    <a:pt x="1427584" y="683215"/>
                    <a:pt x="1435916" y="630310"/>
                    <a:pt x="1428750" y="673307"/>
                  </a:cubicBezTo>
                  <a:cubicBezTo>
                    <a:pt x="1429808" y="691299"/>
                    <a:pt x="1431175" y="709275"/>
                    <a:pt x="1431925" y="727282"/>
                  </a:cubicBezTo>
                  <a:cubicBezTo>
                    <a:pt x="1436401" y="834710"/>
                    <a:pt x="1426984" y="793245"/>
                    <a:pt x="1438275" y="838407"/>
                  </a:cubicBezTo>
                  <a:cubicBezTo>
                    <a:pt x="1439333" y="853224"/>
                    <a:pt x="1440823" y="868016"/>
                    <a:pt x="1441450" y="882857"/>
                  </a:cubicBezTo>
                  <a:cubicBezTo>
                    <a:pt x="1449657" y="1077085"/>
                    <a:pt x="1431015" y="1005084"/>
                    <a:pt x="1454150" y="1086057"/>
                  </a:cubicBezTo>
                  <a:cubicBezTo>
                    <a:pt x="1456267" y="1127332"/>
                    <a:pt x="1455614" y="1168843"/>
                    <a:pt x="1460500" y="1209882"/>
                  </a:cubicBezTo>
                  <a:cubicBezTo>
                    <a:pt x="1461031" y="1214341"/>
                    <a:pt x="1469342" y="1214969"/>
                    <a:pt x="1470025" y="1219407"/>
                  </a:cubicBezTo>
                  <a:cubicBezTo>
                    <a:pt x="1473424" y="1241502"/>
                    <a:pt x="1466554" y="1246581"/>
                    <a:pt x="1463675" y="1263857"/>
                  </a:cubicBezTo>
                  <a:cubicBezTo>
                    <a:pt x="1462272" y="1272273"/>
                    <a:pt x="1461797" y="1280824"/>
                    <a:pt x="1460500" y="1289257"/>
                  </a:cubicBezTo>
                  <a:cubicBezTo>
                    <a:pt x="1459679" y="1294591"/>
                    <a:pt x="1458038" y="1299783"/>
                    <a:pt x="1457325" y="1305132"/>
                  </a:cubicBezTo>
                  <a:cubicBezTo>
                    <a:pt x="1455919" y="1315675"/>
                    <a:pt x="1456341" y="1326474"/>
                    <a:pt x="1454150" y="1336882"/>
                  </a:cubicBezTo>
                  <a:cubicBezTo>
                    <a:pt x="1452082" y="1346707"/>
                    <a:pt x="1447800" y="1355932"/>
                    <a:pt x="1444625" y="1365457"/>
                  </a:cubicBezTo>
                  <a:cubicBezTo>
                    <a:pt x="1443567" y="1368632"/>
                    <a:pt x="1442947" y="1371989"/>
                    <a:pt x="1441450" y="1374982"/>
                  </a:cubicBezTo>
                  <a:cubicBezTo>
                    <a:pt x="1439333" y="1379215"/>
                    <a:pt x="1436762" y="1383250"/>
                    <a:pt x="1435100" y="1387682"/>
                  </a:cubicBezTo>
                  <a:cubicBezTo>
                    <a:pt x="1433568" y="1391768"/>
                    <a:pt x="1433457" y="1396296"/>
                    <a:pt x="1431925" y="1400382"/>
                  </a:cubicBezTo>
                  <a:cubicBezTo>
                    <a:pt x="1430263" y="1404814"/>
                    <a:pt x="1427497" y="1408757"/>
                    <a:pt x="1425575" y="1413082"/>
                  </a:cubicBezTo>
                  <a:cubicBezTo>
                    <a:pt x="1420513" y="1424471"/>
                    <a:pt x="1419541" y="1428009"/>
                    <a:pt x="1416050" y="1438482"/>
                  </a:cubicBezTo>
                  <a:cubicBezTo>
                    <a:pt x="1414992" y="1453299"/>
                    <a:pt x="1414611" y="1468179"/>
                    <a:pt x="1412875" y="1482932"/>
                  </a:cubicBezTo>
                  <a:cubicBezTo>
                    <a:pt x="1411609" y="1493690"/>
                    <a:pt x="1406043" y="1495768"/>
                    <a:pt x="1400175" y="1505157"/>
                  </a:cubicBezTo>
                  <a:cubicBezTo>
                    <a:pt x="1397667" y="1509171"/>
                    <a:pt x="1396260" y="1513798"/>
                    <a:pt x="1393825" y="1517857"/>
                  </a:cubicBezTo>
                  <a:cubicBezTo>
                    <a:pt x="1389898" y="1524401"/>
                    <a:pt x="1388365" y="1534494"/>
                    <a:pt x="1381125" y="1536907"/>
                  </a:cubicBezTo>
                  <a:cubicBezTo>
                    <a:pt x="1377950" y="1537965"/>
                    <a:pt x="1374593" y="1538585"/>
                    <a:pt x="1371600" y="1540082"/>
                  </a:cubicBezTo>
                  <a:cubicBezTo>
                    <a:pt x="1368187" y="1541789"/>
                    <a:pt x="1365648" y="1545092"/>
                    <a:pt x="1362075" y="1546432"/>
                  </a:cubicBezTo>
                  <a:cubicBezTo>
                    <a:pt x="1357022" y="1548327"/>
                    <a:pt x="1351435" y="1548298"/>
                    <a:pt x="1346200" y="1549607"/>
                  </a:cubicBezTo>
                  <a:cubicBezTo>
                    <a:pt x="1311156" y="1558368"/>
                    <a:pt x="1369408" y="1545502"/>
                    <a:pt x="1323975" y="1559132"/>
                  </a:cubicBezTo>
                  <a:cubicBezTo>
                    <a:pt x="1317809" y="1560982"/>
                    <a:pt x="1311170" y="1560746"/>
                    <a:pt x="1304925" y="1562307"/>
                  </a:cubicBezTo>
                  <a:cubicBezTo>
                    <a:pt x="1298431" y="1563930"/>
                    <a:pt x="1292559" y="1568305"/>
                    <a:pt x="1285875" y="1568657"/>
                  </a:cubicBezTo>
                  <a:cubicBezTo>
                    <a:pt x="1193774" y="1573504"/>
                    <a:pt x="1245642" y="1570493"/>
                    <a:pt x="1130300" y="1578182"/>
                  </a:cubicBezTo>
                  <a:cubicBezTo>
                    <a:pt x="1078163" y="1604251"/>
                    <a:pt x="1127972" y="1581596"/>
                    <a:pt x="987425" y="1587707"/>
                  </a:cubicBezTo>
                  <a:cubicBezTo>
                    <a:pt x="982034" y="1587941"/>
                    <a:pt x="976934" y="1590511"/>
                    <a:pt x="971550" y="1590882"/>
                  </a:cubicBezTo>
                  <a:cubicBezTo>
                    <a:pt x="946188" y="1592631"/>
                    <a:pt x="920750" y="1592999"/>
                    <a:pt x="895350" y="1594057"/>
                  </a:cubicBezTo>
                  <a:cubicBezTo>
                    <a:pt x="846068" y="1606377"/>
                    <a:pt x="865142" y="1605745"/>
                    <a:pt x="809625" y="1600407"/>
                  </a:cubicBezTo>
                  <a:cubicBezTo>
                    <a:pt x="770419" y="1596637"/>
                    <a:pt x="692150" y="1587707"/>
                    <a:pt x="692150" y="1587707"/>
                  </a:cubicBezTo>
                  <a:cubicBezTo>
                    <a:pt x="663575" y="1591940"/>
                    <a:pt x="635267" y="1598805"/>
                    <a:pt x="606425" y="1600407"/>
                  </a:cubicBezTo>
                  <a:cubicBezTo>
                    <a:pt x="577874" y="1601993"/>
                    <a:pt x="549295" y="1597232"/>
                    <a:pt x="520700" y="1597232"/>
                  </a:cubicBezTo>
                  <a:cubicBezTo>
                    <a:pt x="507956" y="1597232"/>
                    <a:pt x="495300" y="1599349"/>
                    <a:pt x="482600" y="1600407"/>
                  </a:cubicBezTo>
                  <a:cubicBezTo>
                    <a:pt x="474773" y="1599537"/>
                    <a:pt x="451901" y="1598287"/>
                    <a:pt x="441325" y="1594057"/>
                  </a:cubicBezTo>
                  <a:cubicBezTo>
                    <a:pt x="434733" y="1591420"/>
                    <a:pt x="429163" y="1586254"/>
                    <a:pt x="422275" y="1584532"/>
                  </a:cubicBezTo>
                  <a:cubicBezTo>
                    <a:pt x="411956" y="1581952"/>
                    <a:pt x="401108" y="1582415"/>
                    <a:pt x="390525" y="1581357"/>
                  </a:cubicBezTo>
                  <a:cubicBezTo>
                    <a:pt x="345017" y="1582415"/>
                    <a:pt x="299357" y="1580672"/>
                    <a:pt x="254000" y="1584532"/>
                  </a:cubicBezTo>
                  <a:cubicBezTo>
                    <a:pt x="248727" y="1584981"/>
                    <a:pt x="246213" y="1592092"/>
                    <a:pt x="241300" y="1594057"/>
                  </a:cubicBezTo>
                  <a:cubicBezTo>
                    <a:pt x="235323" y="1596448"/>
                    <a:pt x="228600" y="1596174"/>
                    <a:pt x="222250" y="1597232"/>
                  </a:cubicBezTo>
                  <a:cubicBezTo>
                    <a:pt x="215900" y="1595115"/>
                    <a:pt x="209694" y="1592505"/>
                    <a:pt x="203200" y="1590882"/>
                  </a:cubicBezTo>
                  <a:cubicBezTo>
                    <a:pt x="198967" y="1589824"/>
                    <a:pt x="194586" y="1589239"/>
                    <a:pt x="190500" y="1587707"/>
                  </a:cubicBezTo>
                  <a:cubicBezTo>
                    <a:pt x="160967" y="1576632"/>
                    <a:pt x="197532" y="1584646"/>
                    <a:pt x="158750" y="1578182"/>
                  </a:cubicBezTo>
                  <a:cubicBezTo>
                    <a:pt x="148131" y="1556943"/>
                    <a:pt x="157892" y="1573119"/>
                    <a:pt x="142875" y="1555957"/>
                  </a:cubicBezTo>
                  <a:cubicBezTo>
                    <a:pt x="138413" y="1550857"/>
                    <a:pt x="135212" y="1544615"/>
                    <a:pt x="130175" y="1540082"/>
                  </a:cubicBezTo>
                  <a:cubicBezTo>
                    <a:pt x="124502" y="1534977"/>
                    <a:pt x="117475" y="1531615"/>
                    <a:pt x="111125" y="1527382"/>
                  </a:cubicBezTo>
                  <a:cubicBezTo>
                    <a:pt x="107950" y="1525265"/>
                    <a:pt x="105325" y="1521860"/>
                    <a:pt x="101600" y="1521032"/>
                  </a:cubicBezTo>
                  <a:lnTo>
                    <a:pt x="73025" y="1514682"/>
                  </a:lnTo>
                  <a:cubicBezTo>
                    <a:pt x="65617" y="1510449"/>
                    <a:pt x="58291" y="1506068"/>
                    <a:pt x="50800" y="1501982"/>
                  </a:cubicBezTo>
                  <a:cubicBezTo>
                    <a:pt x="39734" y="1495946"/>
                    <a:pt x="34768" y="1495475"/>
                    <a:pt x="25400" y="1486107"/>
                  </a:cubicBezTo>
                  <a:cubicBezTo>
                    <a:pt x="21658" y="1482365"/>
                    <a:pt x="19050" y="1477640"/>
                    <a:pt x="15875" y="1473407"/>
                  </a:cubicBezTo>
                  <a:cubicBezTo>
                    <a:pt x="431" y="1427074"/>
                    <a:pt x="6917" y="1450404"/>
                    <a:pt x="19050" y="1343232"/>
                  </a:cubicBezTo>
                  <a:cubicBezTo>
                    <a:pt x="20898" y="1326907"/>
                    <a:pt x="27895" y="1311578"/>
                    <a:pt x="31750" y="1295607"/>
                  </a:cubicBezTo>
                  <a:cubicBezTo>
                    <a:pt x="35306" y="1280877"/>
                    <a:pt x="38100" y="1265974"/>
                    <a:pt x="41275" y="1251157"/>
                  </a:cubicBezTo>
                  <a:cubicBezTo>
                    <a:pt x="40217" y="1189774"/>
                    <a:pt x="42253" y="1128259"/>
                    <a:pt x="38100" y="1067007"/>
                  </a:cubicBezTo>
                  <a:cubicBezTo>
                    <a:pt x="37874" y="1063668"/>
                    <a:pt x="30200" y="1066758"/>
                    <a:pt x="28575" y="1063832"/>
                  </a:cubicBezTo>
                  <a:cubicBezTo>
                    <a:pt x="24337" y="1056203"/>
                    <a:pt x="24342" y="1046899"/>
                    <a:pt x="22225" y="1038432"/>
                  </a:cubicBezTo>
                  <a:cubicBezTo>
                    <a:pt x="21167" y="989749"/>
                    <a:pt x="22026" y="940986"/>
                    <a:pt x="19050" y="892382"/>
                  </a:cubicBezTo>
                  <a:cubicBezTo>
                    <a:pt x="18817" y="888573"/>
                    <a:pt x="14203" y="886364"/>
                    <a:pt x="12700" y="882857"/>
                  </a:cubicBezTo>
                  <a:cubicBezTo>
                    <a:pt x="10981" y="878846"/>
                    <a:pt x="10583" y="874390"/>
                    <a:pt x="9525" y="870157"/>
                  </a:cubicBezTo>
                  <a:cubicBezTo>
                    <a:pt x="8467" y="846874"/>
                    <a:pt x="7056" y="823604"/>
                    <a:pt x="6350" y="800307"/>
                  </a:cubicBezTo>
                  <a:cubicBezTo>
                    <a:pt x="1676" y="646052"/>
                    <a:pt x="11020" y="707674"/>
                    <a:pt x="0" y="641557"/>
                  </a:cubicBezTo>
                  <a:cubicBezTo>
                    <a:pt x="3175" y="597107"/>
                    <a:pt x="4778" y="552517"/>
                    <a:pt x="9525" y="508207"/>
                  </a:cubicBezTo>
                  <a:cubicBezTo>
                    <a:pt x="11139" y="493140"/>
                    <a:pt x="16339" y="478666"/>
                    <a:pt x="19050" y="463757"/>
                  </a:cubicBezTo>
                  <a:cubicBezTo>
                    <a:pt x="42116" y="336893"/>
                    <a:pt x="8395" y="507508"/>
                    <a:pt x="25400" y="422482"/>
                  </a:cubicBezTo>
                  <a:cubicBezTo>
                    <a:pt x="24342" y="410840"/>
                    <a:pt x="23770" y="399144"/>
                    <a:pt x="22225" y="387557"/>
                  </a:cubicBezTo>
                  <a:cubicBezTo>
                    <a:pt x="21339" y="380912"/>
                    <a:pt x="18052" y="371862"/>
                    <a:pt x="15875" y="365332"/>
                  </a:cubicBezTo>
                  <a:cubicBezTo>
                    <a:pt x="16933" y="353690"/>
                    <a:pt x="16757" y="341870"/>
                    <a:pt x="19050" y="330407"/>
                  </a:cubicBezTo>
                  <a:cubicBezTo>
                    <a:pt x="19978" y="325766"/>
                    <a:pt x="23738" y="322139"/>
                    <a:pt x="25400" y="317707"/>
                  </a:cubicBezTo>
                  <a:cubicBezTo>
                    <a:pt x="26932" y="313621"/>
                    <a:pt x="27043" y="309093"/>
                    <a:pt x="28575" y="305007"/>
                  </a:cubicBezTo>
                  <a:cubicBezTo>
                    <a:pt x="31342" y="297628"/>
                    <a:pt x="40760" y="282231"/>
                    <a:pt x="44450" y="276432"/>
                  </a:cubicBezTo>
                  <a:cubicBezTo>
                    <a:pt x="48547" y="269993"/>
                    <a:pt x="53496" y="264082"/>
                    <a:pt x="57150" y="257382"/>
                  </a:cubicBezTo>
                  <a:cubicBezTo>
                    <a:pt x="59879" y="252379"/>
                    <a:pt x="61499" y="246843"/>
                    <a:pt x="63500" y="241507"/>
                  </a:cubicBezTo>
                  <a:cubicBezTo>
                    <a:pt x="64675" y="238373"/>
                    <a:pt x="64901" y="234820"/>
                    <a:pt x="66675" y="231982"/>
                  </a:cubicBezTo>
                  <a:cubicBezTo>
                    <a:pt x="80832" y="209331"/>
                    <a:pt x="94439" y="186165"/>
                    <a:pt x="111125" y="165307"/>
                  </a:cubicBezTo>
                  <a:cubicBezTo>
                    <a:pt x="117532" y="157298"/>
                    <a:pt x="125061" y="146689"/>
                    <a:pt x="133350" y="139907"/>
                  </a:cubicBezTo>
                  <a:cubicBezTo>
                    <a:pt x="141541" y="133205"/>
                    <a:pt x="148372" y="122933"/>
                    <a:pt x="158750" y="120857"/>
                  </a:cubicBezTo>
                  <a:cubicBezTo>
                    <a:pt x="164042" y="119799"/>
                    <a:pt x="169367" y="118895"/>
                    <a:pt x="174625" y="117682"/>
                  </a:cubicBezTo>
                  <a:cubicBezTo>
                    <a:pt x="183129" y="115720"/>
                    <a:pt x="200025" y="111332"/>
                    <a:pt x="200025" y="111332"/>
                  </a:cubicBezTo>
                  <a:cubicBezTo>
                    <a:pt x="219502" y="112955"/>
                    <a:pt x="238203" y="113466"/>
                    <a:pt x="257175" y="117682"/>
                  </a:cubicBezTo>
                  <a:cubicBezTo>
                    <a:pt x="260442" y="118408"/>
                    <a:pt x="263809" y="119171"/>
                    <a:pt x="266700" y="120857"/>
                  </a:cubicBezTo>
                  <a:cubicBezTo>
                    <a:pt x="306953" y="144338"/>
                    <a:pt x="280661" y="136984"/>
                    <a:pt x="311150" y="143082"/>
                  </a:cubicBezTo>
                  <a:lnTo>
                    <a:pt x="349250" y="139907"/>
                  </a:lnTo>
                  <a:cubicBezTo>
                    <a:pt x="447971" y="132683"/>
                    <a:pt x="411154" y="141100"/>
                    <a:pt x="454025" y="130382"/>
                  </a:cubicBezTo>
                  <a:cubicBezTo>
                    <a:pt x="486833" y="131440"/>
                    <a:pt x="520329" y="126795"/>
                    <a:pt x="552450" y="133557"/>
                  </a:cubicBezTo>
                  <a:cubicBezTo>
                    <a:pt x="595240" y="142565"/>
                    <a:pt x="562356" y="152861"/>
                    <a:pt x="581025" y="165307"/>
                  </a:cubicBezTo>
                  <a:cubicBezTo>
                    <a:pt x="584656" y="167728"/>
                    <a:pt x="589639" y="166950"/>
                    <a:pt x="593725" y="168482"/>
                  </a:cubicBezTo>
                  <a:cubicBezTo>
                    <a:pt x="598157" y="170144"/>
                    <a:pt x="602075" y="172968"/>
                    <a:pt x="606425" y="174832"/>
                  </a:cubicBezTo>
                  <a:cubicBezTo>
                    <a:pt x="609501" y="176150"/>
                    <a:pt x="612874" y="176689"/>
                    <a:pt x="615950" y="178007"/>
                  </a:cubicBezTo>
                  <a:cubicBezTo>
                    <a:pt x="643413" y="189777"/>
                    <a:pt x="615837" y="180086"/>
                    <a:pt x="638175" y="187532"/>
                  </a:cubicBezTo>
                  <a:cubicBezTo>
                    <a:pt x="643451" y="203361"/>
                    <a:pt x="644501" y="204887"/>
                    <a:pt x="647700" y="219282"/>
                  </a:cubicBezTo>
                  <a:cubicBezTo>
                    <a:pt x="648871" y="224550"/>
                    <a:pt x="647363" y="231060"/>
                    <a:pt x="650875" y="235157"/>
                  </a:cubicBezTo>
                  <a:cubicBezTo>
                    <a:pt x="654584" y="239484"/>
                    <a:pt x="661458" y="239390"/>
                    <a:pt x="666750" y="241507"/>
                  </a:cubicBezTo>
                  <a:cubicBezTo>
                    <a:pt x="669925" y="244682"/>
                    <a:pt x="674047" y="247133"/>
                    <a:pt x="676275" y="251032"/>
                  </a:cubicBezTo>
                  <a:cubicBezTo>
                    <a:pt x="678440" y="254821"/>
                    <a:pt x="678873" y="259407"/>
                    <a:pt x="679450" y="263732"/>
                  </a:cubicBezTo>
                  <a:cubicBezTo>
                    <a:pt x="680995" y="275319"/>
                    <a:pt x="681175" y="287058"/>
                    <a:pt x="682625" y="298657"/>
                  </a:cubicBezTo>
                  <a:cubicBezTo>
                    <a:pt x="683294" y="304012"/>
                    <a:pt x="682345" y="310386"/>
                    <a:pt x="685800" y="314532"/>
                  </a:cubicBezTo>
                  <a:cubicBezTo>
                    <a:pt x="688594" y="317884"/>
                    <a:pt x="694267" y="316649"/>
                    <a:pt x="698500" y="317707"/>
                  </a:cubicBezTo>
                  <a:cubicBezTo>
                    <a:pt x="709119" y="360184"/>
                    <a:pt x="698177" y="312700"/>
                    <a:pt x="704850" y="416132"/>
                  </a:cubicBezTo>
                  <a:cubicBezTo>
                    <a:pt x="705131" y="420487"/>
                    <a:pt x="706826" y="424636"/>
                    <a:pt x="708025" y="428832"/>
                  </a:cubicBezTo>
                  <a:cubicBezTo>
                    <a:pt x="708944" y="432050"/>
                    <a:pt x="713567" y="435990"/>
                    <a:pt x="711200" y="438357"/>
                  </a:cubicBezTo>
                  <a:cubicBezTo>
                    <a:pt x="708833" y="440724"/>
                    <a:pt x="704850" y="436240"/>
                    <a:pt x="701675" y="435182"/>
                  </a:cubicBezTo>
                  <a:cubicBezTo>
                    <a:pt x="698500" y="432007"/>
                    <a:pt x="694641" y="429393"/>
                    <a:pt x="692150" y="425657"/>
                  </a:cubicBezTo>
                  <a:cubicBezTo>
                    <a:pt x="690294" y="422872"/>
                    <a:pt x="691342" y="418499"/>
                    <a:pt x="688975" y="416132"/>
                  </a:cubicBezTo>
                  <a:cubicBezTo>
                    <a:pt x="686608" y="413765"/>
                    <a:pt x="682443" y="414454"/>
                    <a:pt x="679450" y="412957"/>
                  </a:cubicBezTo>
                  <a:cubicBezTo>
                    <a:pt x="676037" y="411250"/>
                    <a:pt x="673100" y="408724"/>
                    <a:pt x="669925" y="406607"/>
                  </a:cubicBezTo>
                  <a:cubicBezTo>
                    <a:pt x="655471" y="363246"/>
                    <a:pt x="671240" y="407559"/>
                    <a:pt x="657225" y="374857"/>
                  </a:cubicBezTo>
                  <a:cubicBezTo>
                    <a:pt x="655907" y="371781"/>
                    <a:pt x="655547" y="368325"/>
                    <a:pt x="654050" y="365332"/>
                  </a:cubicBezTo>
                  <a:cubicBezTo>
                    <a:pt x="652343" y="361919"/>
                    <a:pt x="649407" y="359220"/>
                    <a:pt x="647700" y="355807"/>
                  </a:cubicBezTo>
                  <a:cubicBezTo>
                    <a:pt x="646203" y="352814"/>
                    <a:pt x="646022" y="349275"/>
                    <a:pt x="644525" y="346282"/>
                  </a:cubicBezTo>
                  <a:cubicBezTo>
                    <a:pt x="642818" y="342869"/>
                    <a:pt x="639882" y="340170"/>
                    <a:pt x="638175" y="336757"/>
                  </a:cubicBezTo>
                  <a:cubicBezTo>
                    <a:pt x="634546" y="329499"/>
                    <a:pt x="633636" y="318603"/>
                    <a:pt x="631825" y="311357"/>
                  </a:cubicBezTo>
                  <a:cubicBezTo>
                    <a:pt x="631013" y="308110"/>
                    <a:pt x="630741" y="304445"/>
                    <a:pt x="628650" y="301832"/>
                  </a:cubicBezTo>
                  <a:cubicBezTo>
                    <a:pt x="626266" y="298852"/>
                    <a:pt x="622300" y="297599"/>
                    <a:pt x="619125" y="295482"/>
                  </a:cubicBezTo>
                  <a:cubicBezTo>
                    <a:pt x="618067" y="290190"/>
                    <a:pt x="617845" y="284660"/>
                    <a:pt x="615950" y="279607"/>
                  </a:cubicBezTo>
                  <a:cubicBezTo>
                    <a:pt x="614610" y="276034"/>
                    <a:pt x="612043" y="273013"/>
                    <a:pt x="609600" y="270082"/>
                  </a:cubicBezTo>
                  <a:cubicBezTo>
                    <a:pt x="604584" y="264063"/>
                    <a:pt x="597686" y="257775"/>
                    <a:pt x="590550" y="254207"/>
                  </a:cubicBezTo>
                  <a:cubicBezTo>
                    <a:pt x="587557" y="252710"/>
                    <a:pt x="584200" y="252090"/>
                    <a:pt x="581025" y="251032"/>
                  </a:cubicBezTo>
                  <a:cubicBezTo>
                    <a:pt x="570962" y="235938"/>
                    <a:pt x="575882" y="245127"/>
                    <a:pt x="568325" y="222457"/>
                  </a:cubicBezTo>
                  <a:cubicBezTo>
                    <a:pt x="567267" y="219282"/>
                    <a:pt x="565150" y="216279"/>
                    <a:pt x="565150" y="212932"/>
                  </a:cubicBezTo>
                  <a:lnTo>
                    <a:pt x="565150" y="190707"/>
                  </a:lnTo>
                  <a:lnTo>
                    <a:pt x="565150" y="190707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3" name="Forme libre 142"/>
            <p:cNvSpPr/>
            <p:nvPr/>
          </p:nvSpPr>
          <p:spPr bwMode="auto">
            <a:xfrm>
              <a:off x="4940376" y="4501927"/>
              <a:ext cx="228635" cy="330164"/>
            </a:xfrm>
            <a:custGeom>
              <a:avLst/>
              <a:gdLst>
                <a:gd name="connsiteX0" fmla="*/ 228600 w 228600"/>
                <a:gd name="connsiteY0" fmla="*/ 330200 h 330200"/>
                <a:gd name="connsiteX1" fmla="*/ 222250 w 228600"/>
                <a:gd name="connsiteY1" fmla="*/ 0 h 330200"/>
                <a:gd name="connsiteX2" fmla="*/ 0 w 228600"/>
                <a:gd name="connsiteY2" fmla="*/ 47625 h 330200"/>
                <a:gd name="connsiteX3" fmla="*/ 228600 w 228600"/>
                <a:gd name="connsiteY3" fmla="*/ 330200 h 330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600" h="330200">
                  <a:moveTo>
                    <a:pt x="228600" y="330200"/>
                  </a:moveTo>
                  <a:lnTo>
                    <a:pt x="222250" y="0"/>
                  </a:lnTo>
                  <a:lnTo>
                    <a:pt x="0" y="47625"/>
                  </a:lnTo>
                  <a:lnTo>
                    <a:pt x="228600" y="33020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4" name="Forme libre 143"/>
            <p:cNvSpPr/>
            <p:nvPr/>
          </p:nvSpPr>
          <p:spPr bwMode="auto">
            <a:xfrm>
              <a:off x="5026114" y="4825742"/>
              <a:ext cx="292144" cy="228575"/>
            </a:xfrm>
            <a:custGeom>
              <a:avLst/>
              <a:gdLst>
                <a:gd name="connsiteX0" fmla="*/ 139700 w 292100"/>
                <a:gd name="connsiteY0" fmla="*/ 0 h 228600"/>
                <a:gd name="connsiteX1" fmla="*/ 146050 w 292100"/>
                <a:gd name="connsiteY1" fmla="*/ 171450 h 228600"/>
                <a:gd name="connsiteX2" fmla="*/ 3175 w 292100"/>
                <a:gd name="connsiteY2" fmla="*/ 168275 h 228600"/>
                <a:gd name="connsiteX3" fmla="*/ 0 w 292100"/>
                <a:gd name="connsiteY3" fmla="*/ 228600 h 228600"/>
                <a:gd name="connsiteX4" fmla="*/ 292100 w 292100"/>
                <a:gd name="connsiteY4" fmla="*/ 228600 h 228600"/>
                <a:gd name="connsiteX5" fmla="*/ 288925 w 292100"/>
                <a:gd name="connsiteY5" fmla="*/ 0 h 228600"/>
                <a:gd name="connsiteX6" fmla="*/ 139700 w 292100"/>
                <a:gd name="connsiteY6" fmla="*/ 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2100" h="228600">
                  <a:moveTo>
                    <a:pt x="139700" y="0"/>
                  </a:moveTo>
                  <a:lnTo>
                    <a:pt x="146050" y="171450"/>
                  </a:lnTo>
                  <a:lnTo>
                    <a:pt x="3175" y="168275"/>
                  </a:lnTo>
                  <a:lnTo>
                    <a:pt x="0" y="228600"/>
                  </a:lnTo>
                  <a:lnTo>
                    <a:pt x="292100" y="228600"/>
                  </a:lnTo>
                  <a:cubicBezTo>
                    <a:pt x="291042" y="152400"/>
                    <a:pt x="288925" y="0"/>
                    <a:pt x="288925" y="0"/>
                  </a:cubicBezTo>
                  <a:lnTo>
                    <a:pt x="13970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145" name="Forme libre 144"/>
            <p:cNvSpPr/>
            <p:nvPr/>
          </p:nvSpPr>
          <p:spPr bwMode="auto">
            <a:xfrm>
              <a:off x="5022939" y="5365434"/>
              <a:ext cx="298495" cy="104764"/>
            </a:xfrm>
            <a:custGeom>
              <a:avLst/>
              <a:gdLst>
                <a:gd name="connsiteX0" fmla="*/ 0 w 298450"/>
                <a:gd name="connsiteY0" fmla="*/ 0 h 104775"/>
                <a:gd name="connsiteX1" fmla="*/ 3175 w 298450"/>
                <a:gd name="connsiteY1" fmla="*/ 101600 h 104775"/>
                <a:gd name="connsiteX2" fmla="*/ 298450 w 298450"/>
                <a:gd name="connsiteY2" fmla="*/ 104775 h 104775"/>
                <a:gd name="connsiteX3" fmla="*/ 298450 w 298450"/>
                <a:gd name="connsiteY3" fmla="*/ 0 h 104775"/>
                <a:gd name="connsiteX4" fmla="*/ 0 w 298450"/>
                <a:gd name="connsiteY4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450" h="104775">
                  <a:moveTo>
                    <a:pt x="0" y="0"/>
                  </a:moveTo>
                  <a:cubicBezTo>
                    <a:pt x="1058" y="33867"/>
                    <a:pt x="3175" y="101600"/>
                    <a:pt x="3175" y="101600"/>
                  </a:cubicBezTo>
                  <a:lnTo>
                    <a:pt x="298450" y="104775"/>
                  </a:lnTo>
                  <a:lnTo>
                    <a:pt x="2984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587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150" name="Forme libre 149"/>
          <p:cNvSpPr/>
          <p:nvPr/>
        </p:nvSpPr>
        <p:spPr bwMode="auto">
          <a:xfrm>
            <a:off x="6502400" y="4822825"/>
            <a:ext cx="301625" cy="228600"/>
          </a:xfrm>
          <a:custGeom>
            <a:avLst/>
            <a:gdLst>
              <a:gd name="connsiteX0" fmla="*/ 146050 w 301625"/>
              <a:gd name="connsiteY0" fmla="*/ 0 h 228600"/>
              <a:gd name="connsiteX1" fmla="*/ 152400 w 301625"/>
              <a:gd name="connsiteY1" fmla="*/ 174625 h 228600"/>
              <a:gd name="connsiteX2" fmla="*/ 0 w 301625"/>
              <a:gd name="connsiteY2" fmla="*/ 171450 h 228600"/>
              <a:gd name="connsiteX3" fmla="*/ 3175 w 301625"/>
              <a:gd name="connsiteY3" fmla="*/ 225425 h 228600"/>
              <a:gd name="connsiteX4" fmla="*/ 301625 w 301625"/>
              <a:gd name="connsiteY4" fmla="*/ 228600 h 228600"/>
              <a:gd name="connsiteX5" fmla="*/ 298450 w 301625"/>
              <a:gd name="connsiteY5" fmla="*/ 0 h 228600"/>
              <a:gd name="connsiteX6" fmla="*/ 146050 w 301625"/>
              <a:gd name="connsiteY6" fmla="*/ 0 h 228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1625" h="228600">
                <a:moveTo>
                  <a:pt x="146050" y="0"/>
                </a:moveTo>
                <a:lnTo>
                  <a:pt x="152400" y="174625"/>
                </a:lnTo>
                <a:lnTo>
                  <a:pt x="0" y="171450"/>
                </a:lnTo>
                <a:lnTo>
                  <a:pt x="3175" y="225425"/>
                </a:lnTo>
                <a:lnTo>
                  <a:pt x="301625" y="228600"/>
                </a:lnTo>
                <a:cubicBezTo>
                  <a:pt x="300567" y="152400"/>
                  <a:pt x="298450" y="0"/>
                  <a:pt x="298450" y="0"/>
                </a:cubicBezTo>
                <a:lnTo>
                  <a:pt x="146050" y="0"/>
                </a:lnTo>
                <a:close/>
              </a:path>
            </a:pathLst>
          </a:custGeom>
          <a:solidFill>
            <a:schemeClr val="bg1"/>
          </a:solidFill>
          <a:ln w="25400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51" name="Forme libre 150"/>
          <p:cNvSpPr/>
          <p:nvPr/>
        </p:nvSpPr>
        <p:spPr bwMode="auto">
          <a:xfrm>
            <a:off x="6502400" y="5356225"/>
            <a:ext cx="301625" cy="117475"/>
          </a:xfrm>
          <a:custGeom>
            <a:avLst/>
            <a:gdLst>
              <a:gd name="connsiteX0" fmla="*/ 0 w 301625"/>
              <a:gd name="connsiteY0" fmla="*/ 0 h 117475"/>
              <a:gd name="connsiteX1" fmla="*/ 301625 w 301625"/>
              <a:gd name="connsiteY1" fmla="*/ 3175 h 117475"/>
              <a:gd name="connsiteX2" fmla="*/ 301625 w 301625"/>
              <a:gd name="connsiteY2" fmla="*/ 117475 h 117475"/>
              <a:gd name="connsiteX3" fmla="*/ 3175 w 301625"/>
              <a:gd name="connsiteY3" fmla="*/ 111125 h 117475"/>
              <a:gd name="connsiteX4" fmla="*/ 0 w 301625"/>
              <a:gd name="connsiteY4" fmla="*/ 0 h 117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625" h="117475">
                <a:moveTo>
                  <a:pt x="0" y="0"/>
                </a:moveTo>
                <a:lnTo>
                  <a:pt x="301625" y="3175"/>
                </a:lnTo>
                <a:lnTo>
                  <a:pt x="301625" y="117475"/>
                </a:lnTo>
                <a:lnTo>
                  <a:pt x="3175" y="111125"/>
                </a:lnTo>
                <a:cubicBezTo>
                  <a:pt x="2117" y="74083"/>
                  <a:pt x="1058" y="3704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5400" cap="flat" cmpd="sng" algn="ctr">
            <a:solidFill>
              <a:schemeClr val="bg1">
                <a:lumMod val="5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838450" y="6045200"/>
            <a:ext cx="614045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l"/>
            <a:r>
              <a:rPr lang="en-US" sz="1800" b="0">
                <a:solidFill>
                  <a:schemeClr val="tx1"/>
                </a:solidFill>
                <a:latin typeface="Arial" charset="0"/>
              </a:rPr>
              <a:t>Admissible             Free               Collision           Contact</a:t>
            </a:r>
            <a:endParaRPr lang="fr-FR" sz="180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grpSp>
        <p:nvGrpSpPr>
          <p:cNvPr id="27663" name="Grouper 109"/>
          <p:cNvGrpSpPr>
            <a:grpSpLocks noChangeAspect="1"/>
          </p:cNvGrpSpPr>
          <p:nvPr/>
        </p:nvGrpSpPr>
        <p:grpSpPr bwMode="auto">
          <a:xfrm>
            <a:off x="2979738" y="4527550"/>
            <a:ext cx="1185862" cy="1258888"/>
            <a:chOff x="2531533" y="4191000"/>
            <a:chExt cx="1693334" cy="1799167"/>
          </a:xfrm>
        </p:grpSpPr>
        <p:sp>
          <p:nvSpPr>
            <p:cNvPr id="51" name="Forme libre 50"/>
            <p:cNvSpPr/>
            <p:nvPr/>
          </p:nvSpPr>
          <p:spPr bwMode="auto">
            <a:xfrm>
              <a:off x="2531533" y="4191000"/>
              <a:ext cx="1693334" cy="179916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2" name="Forme libre 51"/>
            <p:cNvSpPr/>
            <p:nvPr/>
          </p:nvSpPr>
          <p:spPr bwMode="auto">
            <a:xfrm>
              <a:off x="3166250" y="4622074"/>
              <a:ext cx="423900" cy="322171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3" name="Forme libre 52"/>
            <p:cNvSpPr/>
            <p:nvPr/>
          </p:nvSpPr>
          <p:spPr bwMode="auto">
            <a:xfrm>
              <a:off x="3161716" y="5388932"/>
              <a:ext cx="432967" cy="156549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cxnSp>
          <p:nvCxnSpPr>
            <p:cNvPr id="54" name="Connecteur droit 53"/>
            <p:cNvCxnSpPr>
              <a:stCxn id="52" idx="4"/>
              <a:endCxn id="53" idx="3"/>
            </p:cNvCxnSpPr>
            <p:nvPr/>
          </p:nvCxnSpPr>
          <p:spPr bwMode="auto">
            <a:xfrm>
              <a:off x="3590150" y="4944245"/>
              <a:ext cx="2268" cy="44922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5" name="Forme libre 54"/>
          <p:cNvSpPr/>
          <p:nvPr/>
        </p:nvSpPr>
        <p:spPr bwMode="auto">
          <a:xfrm>
            <a:off x="6061075" y="4524375"/>
            <a:ext cx="1184275" cy="1254125"/>
          </a:xfrm>
          <a:custGeom>
            <a:avLst/>
            <a:gdLst>
              <a:gd name="connsiteX0" fmla="*/ 584200 w 1184275"/>
              <a:gd name="connsiteY0" fmla="*/ 298450 h 1254125"/>
              <a:gd name="connsiteX1" fmla="*/ 444500 w 1184275"/>
              <a:gd name="connsiteY1" fmla="*/ 120650 h 1254125"/>
              <a:gd name="connsiteX2" fmla="*/ 0 w 1184275"/>
              <a:gd name="connsiteY2" fmla="*/ 127000 h 1254125"/>
              <a:gd name="connsiteX3" fmla="*/ 12700 w 1184275"/>
              <a:gd name="connsiteY3" fmla="*/ 1254125 h 1254125"/>
              <a:gd name="connsiteX4" fmla="*/ 1184275 w 1184275"/>
              <a:gd name="connsiteY4" fmla="*/ 1247775 h 1254125"/>
              <a:gd name="connsiteX5" fmla="*/ 1181100 w 1184275"/>
              <a:gd name="connsiteY5" fmla="*/ 0 h 1254125"/>
              <a:gd name="connsiteX6" fmla="*/ 584200 w 1184275"/>
              <a:gd name="connsiteY6" fmla="*/ 0 h 1254125"/>
              <a:gd name="connsiteX7" fmla="*/ 584200 w 1184275"/>
              <a:gd name="connsiteY7" fmla="*/ 298450 h 125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4275" h="1254125">
                <a:moveTo>
                  <a:pt x="584200" y="298450"/>
                </a:moveTo>
                <a:lnTo>
                  <a:pt x="444500" y="120650"/>
                </a:lnTo>
                <a:lnTo>
                  <a:pt x="0" y="127000"/>
                </a:lnTo>
                <a:lnTo>
                  <a:pt x="12700" y="1254125"/>
                </a:lnTo>
                <a:lnTo>
                  <a:pt x="1184275" y="1247775"/>
                </a:lnTo>
                <a:cubicBezTo>
                  <a:pt x="1183217" y="831850"/>
                  <a:pt x="1181100" y="0"/>
                  <a:pt x="1181100" y="0"/>
                </a:cubicBezTo>
                <a:lnTo>
                  <a:pt x="584200" y="0"/>
                </a:lnTo>
                <a:lnTo>
                  <a:pt x="584200" y="298450"/>
                </a:lnTo>
                <a:close/>
              </a:path>
            </a:pathLst>
          </a:custGeom>
          <a:solidFill>
            <a:schemeClr val="bg1">
              <a:lumMod val="50000"/>
              <a:alpha val="29000"/>
            </a:schemeClr>
          </a:solidFill>
          <a:ln w="15875" cap="flat" cmpd="sng" algn="ctr">
            <a:solidFill>
              <a:schemeClr val="bg1">
                <a:lumMod val="50000"/>
                <a:alpha val="29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grpSp>
        <p:nvGrpSpPr>
          <p:cNvPr id="27665" name="Grouper 60"/>
          <p:cNvGrpSpPr>
            <a:grpSpLocks/>
          </p:cNvGrpSpPr>
          <p:nvPr/>
        </p:nvGrpSpPr>
        <p:grpSpPr bwMode="auto">
          <a:xfrm>
            <a:off x="4576763" y="4529138"/>
            <a:ext cx="1184275" cy="1258887"/>
            <a:chOff x="4576230" y="3487738"/>
            <a:chExt cx="1185340" cy="1259417"/>
          </a:xfrm>
        </p:grpSpPr>
        <p:sp>
          <p:nvSpPr>
            <p:cNvPr id="57" name="Forme libre 56"/>
            <p:cNvSpPr/>
            <p:nvPr/>
          </p:nvSpPr>
          <p:spPr bwMode="auto">
            <a:xfrm>
              <a:off x="4576230" y="3487738"/>
              <a:ext cx="1185340" cy="1259417"/>
            </a:xfrm>
            <a:custGeom>
              <a:avLst/>
              <a:gdLst>
                <a:gd name="connsiteX0" fmla="*/ 842434 w 1693334"/>
                <a:gd name="connsiteY0" fmla="*/ 431800 h 1799167"/>
                <a:gd name="connsiteX1" fmla="*/ 626534 w 1693334"/>
                <a:gd name="connsiteY1" fmla="*/ 177800 h 1799167"/>
                <a:gd name="connsiteX2" fmla="*/ 0 w 1693334"/>
                <a:gd name="connsiteY2" fmla="*/ 186267 h 1799167"/>
                <a:gd name="connsiteX3" fmla="*/ 8467 w 1693334"/>
                <a:gd name="connsiteY3" fmla="*/ 1799167 h 1799167"/>
                <a:gd name="connsiteX4" fmla="*/ 1693334 w 1693334"/>
                <a:gd name="connsiteY4" fmla="*/ 1786467 h 1799167"/>
                <a:gd name="connsiteX5" fmla="*/ 1689100 w 1693334"/>
                <a:gd name="connsiteY5" fmla="*/ 0 h 1799167"/>
                <a:gd name="connsiteX6" fmla="*/ 825500 w 1693334"/>
                <a:gd name="connsiteY6" fmla="*/ 0 h 1799167"/>
                <a:gd name="connsiteX7" fmla="*/ 842434 w 1693334"/>
                <a:gd name="connsiteY7" fmla="*/ 431800 h 1799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93334" h="1799167">
                  <a:moveTo>
                    <a:pt x="842434" y="431800"/>
                  </a:moveTo>
                  <a:lnTo>
                    <a:pt x="626534" y="177800"/>
                  </a:lnTo>
                  <a:lnTo>
                    <a:pt x="0" y="186267"/>
                  </a:lnTo>
                  <a:cubicBezTo>
                    <a:pt x="2822" y="723900"/>
                    <a:pt x="8467" y="1799167"/>
                    <a:pt x="8467" y="1799167"/>
                  </a:cubicBezTo>
                  <a:lnTo>
                    <a:pt x="1693334" y="1786467"/>
                  </a:lnTo>
                  <a:cubicBezTo>
                    <a:pt x="1691923" y="1190978"/>
                    <a:pt x="1689100" y="0"/>
                    <a:pt x="1689100" y="0"/>
                  </a:cubicBezTo>
                  <a:lnTo>
                    <a:pt x="825500" y="0"/>
                  </a:lnTo>
                  <a:lnTo>
                    <a:pt x="842434" y="43180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8" name="Forme libre 57"/>
            <p:cNvSpPr/>
            <p:nvPr/>
          </p:nvSpPr>
          <p:spPr bwMode="auto">
            <a:xfrm>
              <a:off x="5021130" y="3789490"/>
              <a:ext cx="295541" cy="225520"/>
            </a:xfrm>
            <a:custGeom>
              <a:avLst/>
              <a:gdLst>
                <a:gd name="connsiteX0" fmla="*/ 207434 w 423334"/>
                <a:gd name="connsiteY0" fmla="*/ 0 h 321733"/>
                <a:gd name="connsiteX1" fmla="*/ 207434 w 423334"/>
                <a:gd name="connsiteY1" fmla="*/ 237067 h 321733"/>
                <a:gd name="connsiteX2" fmla="*/ 0 w 423334"/>
                <a:gd name="connsiteY2" fmla="*/ 237067 h 321733"/>
                <a:gd name="connsiteX3" fmla="*/ 0 w 423334"/>
                <a:gd name="connsiteY3" fmla="*/ 321733 h 321733"/>
                <a:gd name="connsiteX4" fmla="*/ 423334 w 423334"/>
                <a:gd name="connsiteY4" fmla="*/ 321733 h 321733"/>
                <a:gd name="connsiteX5" fmla="*/ 419100 w 423334"/>
                <a:gd name="connsiteY5" fmla="*/ 4233 h 321733"/>
                <a:gd name="connsiteX6" fmla="*/ 207434 w 423334"/>
                <a:gd name="connsiteY6" fmla="*/ 0 h 321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3334" h="321733">
                  <a:moveTo>
                    <a:pt x="207434" y="0"/>
                  </a:moveTo>
                  <a:lnTo>
                    <a:pt x="207434" y="237067"/>
                  </a:lnTo>
                  <a:lnTo>
                    <a:pt x="0" y="237067"/>
                  </a:lnTo>
                  <a:lnTo>
                    <a:pt x="0" y="321733"/>
                  </a:lnTo>
                  <a:lnTo>
                    <a:pt x="423334" y="321733"/>
                  </a:lnTo>
                  <a:cubicBezTo>
                    <a:pt x="421923" y="215900"/>
                    <a:pt x="419100" y="4233"/>
                    <a:pt x="419100" y="4233"/>
                  </a:cubicBezTo>
                  <a:lnTo>
                    <a:pt x="207434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9" name="Forme libre 58"/>
            <p:cNvSpPr/>
            <p:nvPr/>
          </p:nvSpPr>
          <p:spPr bwMode="auto">
            <a:xfrm>
              <a:off x="5017952" y="4326291"/>
              <a:ext cx="301896" cy="109583"/>
            </a:xfrm>
            <a:custGeom>
              <a:avLst/>
              <a:gdLst>
                <a:gd name="connsiteX0" fmla="*/ 0 w 431800"/>
                <a:gd name="connsiteY0" fmla="*/ 0 h 156634"/>
                <a:gd name="connsiteX1" fmla="*/ 4233 w 431800"/>
                <a:gd name="connsiteY1" fmla="*/ 156634 h 156634"/>
                <a:gd name="connsiteX2" fmla="*/ 431800 w 431800"/>
                <a:gd name="connsiteY2" fmla="*/ 156634 h 156634"/>
                <a:gd name="connsiteX3" fmla="*/ 427567 w 431800"/>
                <a:gd name="connsiteY3" fmla="*/ 4234 h 156634"/>
                <a:gd name="connsiteX4" fmla="*/ 0 w 431800"/>
                <a:gd name="connsiteY4" fmla="*/ 0 h 1566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1800" h="156634">
                  <a:moveTo>
                    <a:pt x="0" y="0"/>
                  </a:moveTo>
                  <a:lnTo>
                    <a:pt x="4233" y="156634"/>
                  </a:lnTo>
                  <a:lnTo>
                    <a:pt x="431800" y="156634"/>
                  </a:lnTo>
                  <a:lnTo>
                    <a:pt x="427567" y="4234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flat" cmpd="sng" algn="ctr">
              <a:solidFill>
                <a:schemeClr val="bg1">
                  <a:lumMod val="50000"/>
                </a:schemeClr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27666" name="Text Box 3"/>
          <p:cNvSpPr txBox="1">
            <a:spLocks noChangeArrowheads="1"/>
          </p:cNvSpPr>
          <p:nvPr/>
        </p:nvSpPr>
        <p:spPr bwMode="auto">
          <a:xfrm>
            <a:off x="2616200" y="1936750"/>
            <a:ext cx="6527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1800" b="0" i="1" dirty="0" err="1">
                <a:solidFill>
                  <a:schemeClr val="tx1"/>
                </a:solidFill>
                <a:latin typeface="Arial" charset="0"/>
              </a:rPr>
              <a:t>i</a:t>
            </a:r>
            <a:r>
              <a:rPr lang="en-US" sz="1800" b="0" i="1" dirty="0" err="1" smtClean="0">
                <a:solidFill>
                  <a:schemeClr val="tx1"/>
                </a:solidFill>
                <a:latin typeface="Arial" charset="0"/>
              </a:rPr>
              <a:t>nt</a:t>
            </a:r>
            <a:r>
              <a:rPr lang="en-US" sz="1800" b="0" i="1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Admissible</a:t>
            </a:r>
            <a:r>
              <a:rPr lang="en-US" sz="1800" b="0" i="1" dirty="0">
                <a:solidFill>
                  <a:schemeClr val="tx1"/>
                </a:solidFill>
                <a:latin typeface="Arial" charset="0"/>
              </a:rPr>
              <a:t>)</a:t>
            </a:r>
            <a:r>
              <a:rPr lang="en-US" sz="1800" b="0" dirty="0">
                <a:solidFill>
                  <a:schemeClr val="tx1"/>
                </a:solidFill>
                <a:latin typeface="Arial" charset="0"/>
              </a:rPr>
              <a:t> = Free</a:t>
            </a:r>
            <a:endParaRPr lang="en-US" sz="1800" b="0" i="1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Path search</a:t>
            </a:r>
          </a:p>
        </p:txBody>
      </p:sp>
      <p:grpSp>
        <p:nvGrpSpPr>
          <p:cNvPr id="29699" name="Group 5"/>
          <p:cNvGrpSpPr>
            <a:grpSpLocks noChangeAspect="1"/>
          </p:cNvGrpSpPr>
          <p:nvPr/>
        </p:nvGrpSpPr>
        <p:grpSpPr bwMode="auto">
          <a:xfrm>
            <a:off x="3267075" y="3467100"/>
            <a:ext cx="3100388" cy="1631950"/>
            <a:chOff x="1746" y="1661"/>
            <a:chExt cx="3084" cy="1648"/>
          </a:xfrm>
        </p:grpSpPr>
        <p:sp>
          <p:nvSpPr>
            <p:cNvPr id="44" name="Oval 6"/>
            <p:cNvSpPr>
              <a:spLocks noChangeArrowheads="1"/>
            </p:cNvSpPr>
            <p:nvPr/>
          </p:nvSpPr>
          <p:spPr bwMode="auto">
            <a:xfrm>
              <a:off x="1746" y="1661"/>
              <a:ext cx="3084" cy="1634"/>
            </a:xfrm>
            <a:prstGeom prst="ellipse">
              <a:avLst/>
            </a:prstGeom>
            <a:noFill/>
            <a:ln w="9525">
              <a:solidFill>
                <a:srgbClr val="00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45" name="Freeform 7"/>
            <p:cNvSpPr>
              <a:spLocks/>
            </p:cNvSpPr>
            <p:nvPr/>
          </p:nvSpPr>
          <p:spPr bwMode="auto">
            <a:xfrm>
              <a:off x="2517" y="1661"/>
              <a:ext cx="1808" cy="1648"/>
            </a:xfrm>
            <a:custGeom>
              <a:avLst/>
              <a:gdLst/>
              <a:ahLst/>
              <a:cxnLst>
                <a:cxn ang="0">
                  <a:pos x="363" y="53"/>
                </a:cxn>
                <a:cxn ang="0">
                  <a:pos x="0" y="416"/>
                </a:cxn>
                <a:cxn ang="0">
                  <a:pos x="363" y="825"/>
                </a:cxn>
                <a:cxn ang="0">
                  <a:pos x="181" y="1006"/>
                </a:cxn>
                <a:cxn ang="0">
                  <a:pos x="998" y="961"/>
                </a:cxn>
                <a:cxn ang="0">
                  <a:pos x="408" y="462"/>
                </a:cxn>
                <a:cxn ang="0">
                  <a:pos x="1361" y="643"/>
                </a:cxn>
                <a:cxn ang="0">
                  <a:pos x="862" y="1641"/>
                </a:cxn>
                <a:cxn ang="0">
                  <a:pos x="1769" y="734"/>
                </a:cxn>
                <a:cxn ang="0">
                  <a:pos x="363" y="53"/>
                </a:cxn>
              </a:cxnLst>
              <a:rect l="0" t="0" r="r" b="b"/>
              <a:pathLst>
                <a:path w="1852" h="1656">
                  <a:moveTo>
                    <a:pt x="363" y="53"/>
                  </a:moveTo>
                  <a:cubicBezTo>
                    <a:pt x="68" y="0"/>
                    <a:pt x="0" y="287"/>
                    <a:pt x="0" y="416"/>
                  </a:cubicBezTo>
                  <a:cubicBezTo>
                    <a:pt x="0" y="545"/>
                    <a:pt x="333" y="727"/>
                    <a:pt x="363" y="825"/>
                  </a:cubicBezTo>
                  <a:cubicBezTo>
                    <a:pt x="393" y="923"/>
                    <a:pt x="75" y="983"/>
                    <a:pt x="181" y="1006"/>
                  </a:cubicBezTo>
                  <a:cubicBezTo>
                    <a:pt x="287" y="1029"/>
                    <a:pt x="960" y="1052"/>
                    <a:pt x="998" y="961"/>
                  </a:cubicBezTo>
                  <a:cubicBezTo>
                    <a:pt x="1036" y="870"/>
                    <a:pt x="348" y="515"/>
                    <a:pt x="408" y="462"/>
                  </a:cubicBezTo>
                  <a:cubicBezTo>
                    <a:pt x="468" y="409"/>
                    <a:pt x="1285" y="447"/>
                    <a:pt x="1361" y="643"/>
                  </a:cubicBezTo>
                  <a:cubicBezTo>
                    <a:pt x="1437" y="839"/>
                    <a:pt x="794" y="1626"/>
                    <a:pt x="862" y="1641"/>
                  </a:cubicBezTo>
                  <a:cubicBezTo>
                    <a:pt x="930" y="1656"/>
                    <a:pt x="1852" y="999"/>
                    <a:pt x="1769" y="734"/>
                  </a:cubicBezTo>
                  <a:cubicBezTo>
                    <a:pt x="1686" y="469"/>
                    <a:pt x="658" y="106"/>
                    <a:pt x="363" y="53"/>
                  </a:cubicBezTo>
                  <a:close/>
                </a:path>
              </a:pathLst>
            </a:custGeom>
            <a:solidFill>
              <a:srgbClr val="00CC99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46" name="Freeform 8"/>
            <p:cNvSpPr>
              <a:spLocks/>
            </p:cNvSpPr>
            <p:nvPr/>
          </p:nvSpPr>
          <p:spPr bwMode="auto">
            <a:xfrm>
              <a:off x="1830" y="1994"/>
              <a:ext cx="1527" cy="1178"/>
            </a:xfrm>
            <a:custGeom>
              <a:avLst/>
              <a:gdLst/>
              <a:ahLst/>
              <a:cxnLst>
                <a:cxn ang="0">
                  <a:pos x="461" y="393"/>
                </a:cxn>
                <a:cxn ang="0">
                  <a:pos x="371" y="574"/>
                </a:cxn>
                <a:cxn ang="0">
                  <a:pos x="643" y="710"/>
                </a:cxn>
                <a:cxn ang="0">
                  <a:pos x="461" y="30"/>
                </a:cxn>
                <a:cxn ang="0">
                  <a:pos x="53" y="529"/>
                </a:cxn>
                <a:cxn ang="0">
                  <a:pos x="779" y="1119"/>
                </a:cxn>
                <a:cxn ang="0">
                  <a:pos x="1505" y="892"/>
                </a:cxn>
                <a:cxn ang="0">
                  <a:pos x="643" y="892"/>
                </a:cxn>
                <a:cxn ang="0">
                  <a:pos x="144" y="529"/>
                </a:cxn>
                <a:cxn ang="0">
                  <a:pos x="416" y="257"/>
                </a:cxn>
                <a:cxn ang="0">
                  <a:pos x="507" y="347"/>
                </a:cxn>
              </a:cxnLst>
              <a:rect l="0" t="0" r="r" b="b"/>
              <a:pathLst>
                <a:path w="1528" h="1179">
                  <a:moveTo>
                    <a:pt x="461" y="393"/>
                  </a:moveTo>
                  <a:cubicBezTo>
                    <a:pt x="401" y="457"/>
                    <a:pt x="341" y="521"/>
                    <a:pt x="371" y="574"/>
                  </a:cubicBezTo>
                  <a:cubicBezTo>
                    <a:pt x="401" y="627"/>
                    <a:pt x="628" y="801"/>
                    <a:pt x="643" y="710"/>
                  </a:cubicBezTo>
                  <a:cubicBezTo>
                    <a:pt x="658" y="619"/>
                    <a:pt x="559" y="60"/>
                    <a:pt x="461" y="30"/>
                  </a:cubicBezTo>
                  <a:cubicBezTo>
                    <a:pt x="363" y="0"/>
                    <a:pt x="0" y="348"/>
                    <a:pt x="53" y="529"/>
                  </a:cubicBezTo>
                  <a:cubicBezTo>
                    <a:pt x="106" y="710"/>
                    <a:pt x="537" y="1059"/>
                    <a:pt x="779" y="1119"/>
                  </a:cubicBezTo>
                  <a:cubicBezTo>
                    <a:pt x="1021" y="1179"/>
                    <a:pt x="1528" y="930"/>
                    <a:pt x="1505" y="892"/>
                  </a:cubicBezTo>
                  <a:cubicBezTo>
                    <a:pt x="1482" y="854"/>
                    <a:pt x="870" y="952"/>
                    <a:pt x="643" y="892"/>
                  </a:cubicBezTo>
                  <a:cubicBezTo>
                    <a:pt x="416" y="832"/>
                    <a:pt x="182" y="635"/>
                    <a:pt x="144" y="529"/>
                  </a:cubicBezTo>
                  <a:cubicBezTo>
                    <a:pt x="106" y="423"/>
                    <a:pt x="356" y="287"/>
                    <a:pt x="416" y="257"/>
                  </a:cubicBezTo>
                  <a:cubicBezTo>
                    <a:pt x="476" y="227"/>
                    <a:pt x="491" y="287"/>
                    <a:pt x="507" y="347"/>
                  </a:cubicBezTo>
                </a:path>
              </a:pathLst>
            </a:custGeom>
            <a:solidFill>
              <a:srgbClr val="00CC99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48" name="Oval 9"/>
            <p:cNvSpPr>
              <a:spLocks noChangeArrowheads="1"/>
            </p:cNvSpPr>
            <p:nvPr/>
          </p:nvSpPr>
          <p:spPr bwMode="auto">
            <a:xfrm>
              <a:off x="2089" y="2432"/>
              <a:ext cx="46" cy="59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0" name="Oval 10"/>
            <p:cNvSpPr>
              <a:spLocks noChangeArrowheads="1"/>
            </p:cNvSpPr>
            <p:nvPr/>
          </p:nvSpPr>
          <p:spPr bwMode="auto">
            <a:xfrm>
              <a:off x="3357" y="2251"/>
              <a:ext cx="46" cy="59"/>
            </a:xfrm>
            <a:prstGeom prst="ellipse">
              <a:avLst/>
            </a:prstGeom>
            <a:solidFill>
              <a:srgbClr val="CC3300"/>
            </a:solidFill>
            <a:ln w="9525">
              <a:solidFill>
                <a:srgbClr val="CC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  <p:sp>
          <p:nvSpPr>
            <p:cNvPr id="56" name="Freeform 11"/>
            <p:cNvSpPr>
              <a:spLocks/>
            </p:cNvSpPr>
            <p:nvPr/>
          </p:nvSpPr>
          <p:spPr bwMode="auto">
            <a:xfrm>
              <a:off x="2041" y="2251"/>
              <a:ext cx="1663" cy="588"/>
            </a:xfrm>
            <a:custGeom>
              <a:avLst/>
              <a:gdLst/>
              <a:ahLst/>
              <a:cxnLst>
                <a:cxn ang="0">
                  <a:pos x="68" y="227"/>
                </a:cxn>
                <a:cxn ang="0">
                  <a:pos x="113" y="408"/>
                </a:cxn>
                <a:cxn ang="0">
                  <a:pos x="748" y="589"/>
                </a:cxn>
                <a:cxn ang="0">
                  <a:pos x="1565" y="408"/>
                </a:cxn>
                <a:cxn ang="0">
                  <a:pos x="1338" y="0"/>
                </a:cxn>
              </a:cxnLst>
              <a:rect l="0" t="0" r="r" b="b"/>
              <a:pathLst>
                <a:path w="1663" h="589">
                  <a:moveTo>
                    <a:pt x="68" y="227"/>
                  </a:moveTo>
                  <a:cubicBezTo>
                    <a:pt x="34" y="287"/>
                    <a:pt x="0" y="348"/>
                    <a:pt x="113" y="408"/>
                  </a:cubicBezTo>
                  <a:cubicBezTo>
                    <a:pt x="226" y="468"/>
                    <a:pt x="506" y="589"/>
                    <a:pt x="748" y="589"/>
                  </a:cubicBezTo>
                  <a:cubicBezTo>
                    <a:pt x="990" y="589"/>
                    <a:pt x="1467" y="506"/>
                    <a:pt x="1565" y="408"/>
                  </a:cubicBezTo>
                  <a:cubicBezTo>
                    <a:pt x="1663" y="310"/>
                    <a:pt x="1500" y="155"/>
                    <a:pt x="1338" y="0"/>
                  </a:cubicBezTo>
                </a:path>
              </a:pathLst>
            </a:custGeom>
            <a:noFill/>
            <a:ln w="9525">
              <a:solidFill>
                <a:srgbClr val="CC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</a:endParaRPr>
            </a:p>
          </p:txBody>
        </p:sp>
      </p:grpSp>
      <p:sp>
        <p:nvSpPr>
          <p:cNvPr id="62" name="Rectangle 42"/>
          <p:cNvSpPr>
            <a:spLocks noChangeArrowheads="1"/>
          </p:cNvSpPr>
          <p:nvPr/>
        </p:nvSpPr>
        <p:spPr bwMode="auto">
          <a:xfrm>
            <a:off x="2667000" y="1879600"/>
            <a:ext cx="57150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1800" b="0">
                <a:solidFill>
                  <a:srgbClr val="000000"/>
                </a:solidFill>
                <a:latin typeface="Arial" charset="0"/>
                <a:cs typeface="Arial" charset="0"/>
              </a:rPr>
              <a:t>Any admissible motion for the 3D mechanical system appears a collision-free path for a point in the </a:t>
            </a:r>
            <a:r>
              <a:rPr kumimoji="1" lang="fr-FR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CS</a:t>
            </a:r>
            <a:r>
              <a:rPr kumimoji="1" lang="fr-FR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Admissible</a:t>
            </a:r>
          </a:p>
        </p:txBody>
      </p:sp>
      <p:sp>
        <p:nvSpPr>
          <p:cNvPr id="63" name="Rectangle 42"/>
          <p:cNvSpPr>
            <a:spLocks noChangeArrowheads="1"/>
          </p:cNvSpPr>
          <p:nvPr/>
        </p:nvSpPr>
        <p:spPr bwMode="auto">
          <a:xfrm>
            <a:off x="2667000" y="5664200"/>
            <a:ext cx="57150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1800" b="0">
                <a:solidFill>
                  <a:srgbClr val="000000"/>
                </a:solidFill>
                <a:latin typeface="Arial" charset="0"/>
                <a:cs typeface="Arial" charset="0"/>
              </a:rPr>
              <a:t>How to translate the continuous problem into a combinatorial one?</a:t>
            </a:r>
            <a:endParaRPr kumimoji="1" lang="fr-FR" sz="1800" b="0" i="1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>
                <a:solidFill>
                  <a:schemeClr val="tx1"/>
                </a:solidFill>
                <a:latin typeface="Arial" charset="0"/>
              </a:rPr>
              <a:t>Cell Decomposition</a:t>
            </a:r>
          </a:p>
        </p:txBody>
      </p:sp>
      <p:sp>
        <p:nvSpPr>
          <p:cNvPr id="63" name="Rectangle 42"/>
          <p:cNvSpPr>
            <a:spLocks noChangeArrowheads="1"/>
          </p:cNvSpPr>
          <p:nvPr/>
        </p:nvSpPr>
        <p:spPr bwMode="auto">
          <a:xfrm>
            <a:off x="2641600" y="2044700"/>
            <a:ext cx="5715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Cell: domain of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CS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Admissible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endParaRPr kumimoji="1" lang="en-US" sz="1800" b="0" i="1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Cells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1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and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are adjacent if: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	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clos (C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1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)     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2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       clos (C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2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)     C</a:t>
            </a: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1  </a:t>
            </a:r>
            <a:r>
              <a:rPr lang="en-US" sz="1800" b="0" i="1">
                <a:solidFill>
                  <a:schemeClr val="tx1"/>
                </a:solidFill>
                <a:latin typeface="Arial" charset="0"/>
                <a:cs typeface="Arial" charset="0"/>
              </a:rPr>
              <a:t>≠  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 i="1" baseline="-2500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kumimoji="1" lang="en-US" sz="1800" b="0" i="1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endParaRPr kumimoji="1" lang="en-US" sz="1800" b="0" i="1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 typeface="Arial" charset="0"/>
              <a:buChar char="•"/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Connected components of topological space</a:t>
            </a:r>
          </a:p>
          <a:p>
            <a:pPr marL="2171700" lvl="4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	=</a:t>
            </a:r>
          </a:p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</a:pPr>
            <a:r>
              <a:rPr kumimoji="1" lang="en-US" sz="1800" b="0">
                <a:solidFill>
                  <a:srgbClr val="000000"/>
                </a:solidFill>
                <a:latin typeface="Arial" charset="0"/>
                <a:cs typeface="Arial" charset="0"/>
              </a:rPr>
              <a:t>	Connected components of the cell graph</a:t>
            </a:r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4000500" y="3175000"/>
          <a:ext cx="279400" cy="280988"/>
        </p:xfrm>
        <a:graphic>
          <a:graphicData uri="http://schemas.openxmlformats.org/presentationml/2006/ole">
            <p:oleObj spid="_x0000_s31746" name="Équation" r:id="rId4" imgW="1016000" imgH="1016000" progId="Equation.3">
              <p:embed/>
            </p:oleObj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5930900" y="3168650"/>
          <a:ext cx="279400" cy="280988"/>
        </p:xfrm>
        <a:graphic>
          <a:graphicData uri="http://schemas.openxmlformats.org/presentationml/2006/ole">
            <p:oleObj spid="_x0000_s31747" name="Équation" r:id="rId5" imgW="1016000" imgH="1016000" progId="Equation.3">
              <p:embed/>
            </p:oleObj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4648200" y="3141663"/>
          <a:ext cx="279400" cy="336550"/>
        </p:xfrm>
        <a:graphic>
          <a:graphicData uri="http://schemas.openxmlformats.org/presentationml/2006/ole">
            <p:oleObj spid="_x0000_s31748" name="Équation" r:id="rId6" imgW="1016000" imgH="1219200" progId="Equation.3">
              <p:embed/>
            </p:oleObj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6762750" y="3200400"/>
          <a:ext cx="298450" cy="279400"/>
        </p:xfrm>
        <a:graphic>
          <a:graphicData uri="http://schemas.openxmlformats.org/presentationml/2006/ole">
            <p:oleObj spid="_x0000_s31749" name="Équation" r:id="rId7" imgW="1117600" imgH="1016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1" i="0" u="none" strike="noStrike" cap="none" normalizeH="0" baseline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1" i="0" u="none" strike="noStrike" cap="none" normalizeH="0" baseline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8244</TotalTime>
  <Words>604</Words>
  <Application>Microsoft Macintosh PowerPoint</Application>
  <PresentationFormat>Presentazione su schermo (4:3)</PresentationFormat>
  <Paragraphs>106</Paragraphs>
  <Slides>16</Slides>
  <Notes>16</Notes>
  <HiddenSlides>0</HiddenSlides>
  <MMClips>0</MMClips>
  <ScaleCrop>false</ScaleCrop>
  <HeadingPairs>
    <vt:vector size="6" baseType="variant">
      <vt:variant>
        <vt:lpstr>Modello struttura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Default Design</vt:lpstr>
      <vt:lpstr>Équation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KINEO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</dc:title>
  <dc:creator>jpl</dc:creator>
  <cp:lastModifiedBy>Giuseppe Oriolo</cp:lastModifiedBy>
  <cp:revision>437</cp:revision>
  <dcterms:created xsi:type="dcterms:W3CDTF">2011-04-05T16:42:59Z</dcterms:created>
  <dcterms:modified xsi:type="dcterms:W3CDTF">2011-04-05T16:44:41Z</dcterms:modified>
</cp:coreProperties>
</file>