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19/07/2010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521212" y="3571876"/>
            <a:ext cx="142876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6643702" y="4786322"/>
            <a:ext cx="142876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2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Diagramma delle </a:t>
            </a:r>
            <a:r>
              <a:rPr lang="it-IT" sz="4400" dirty="0" smtClean="0">
                <a:latin typeface="+mj-lt"/>
                <a:ea typeface="+mj-ea"/>
                <a:cs typeface="+mj-cs"/>
              </a:rPr>
              <a:t>Classi</a:t>
            </a:r>
            <a:endParaRPr kumimoji="0" lang="it-IT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77" y="1196752"/>
            <a:ext cx="9029724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ttore 1 8"/>
          <p:cNvCxnSpPr/>
          <p:nvPr/>
        </p:nvCxnSpPr>
        <p:spPr>
          <a:xfrm rot="16200000" flipH="1">
            <a:off x="4644008" y="2564904"/>
            <a:ext cx="648072" cy="720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Diag</a:t>
            </a:r>
            <a:r>
              <a:rPr lang="it-IT" dirty="0" smtClean="0"/>
              <a:t>. Stati e Transizioni di Partecipante</a:t>
            </a:r>
            <a:endParaRPr lang="it-IT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44340"/>
            <a:ext cx="7228500" cy="354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/>
          <p:cNvSpPr txBox="1">
            <a:spLocks/>
          </p:cNvSpPr>
          <p:nvPr/>
        </p:nvSpPr>
        <p:spPr>
          <a:xfrm>
            <a:off x="323528" y="332656"/>
            <a:ext cx="3528392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Diagramma delle </a:t>
            </a:r>
            <a:r>
              <a:rPr lang="it-IT" sz="4400" dirty="0" smtClean="0">
                <a:latin typeface="+mj-lt"/>
                <a:ea typeface="+mj-ea"/>
                <a:cs typeface="+mj-cs"/>
              </a:rPr>
              <a:t>Attività</a:t>
            </a:r>
            <a:endParaRPr kumimoji="0" lang="it-IT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-1617"/>
            <a:ext cx="5284440" cy="681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13</Words>
  <Application>Microsoft Office PowerPoint</Application>
  <PresentationFormat>Presentazione su schermo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Diapositiva 1</vt:lpstr>
      <vt:lpstr>Diag. Stati e Transizioni di Partecipante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Massimo Mecella</cp:lastModifiedBy>
  <cp:revision>26</cp:revision>
  <cp:lastPrinted>2010-05-31T16:18:24Z</cp:lastPrinted>
  <dcterms:created xsi:type="dcterms:W3CDTF">2010-05-31T16:17:58Z</dcterms:created>
  <dcterms:modified xsi:type="dcterms:W3CDTF">2010-07-19T07:37:11Z</dcterms:modified>
</cp:coreProperties>
</file>