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16/06/2010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521212" y="3571876"/>
            <a:ext cx="14287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6643702" y="4786322"/>
            <a:ext cx="14287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2"/>
          <p:cNvSpPr txBox="1">
            <a:spLocks/>
          </p:cNvSpPr>
          <p:nvPr/>
        </p:nvSpPr>
        <p:spPr>
          <a:xfrm>
            <a:off x="457200" y="228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Diagramma delle </a:t>
            </a:r>
            <a:r>
              <a:rPr lang="it-IT" sz="4400" dirty="0" smtClean="0">
                <a:latin typeface="+mj-lt"/>
                <a:ea typeface="+mj-ea"/>
                <a:cs typeface="+mj-cs"/>
              </a:rPr>
              <a:t>Classi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65763"/>
            <a:ext cx="8811378" cy="498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Diag</a:t>
            </a:r>
            <a:r>
              <a:rPr lang="it-IT" dirty="0" smtClean="0"/>
              <a:t>. Stati e Transizioni di Giocatore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7742008" cy="341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 txBox="1">
            <a:spLocks/>
          </p:cNvSpPr>
          <p:nvPr/>
        </p:nvSpPr>
        <p:spPr>
          <a:xfrm>
            <a:off x="323528" y="332656"/>
            <a:ext cx="352839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Diagramma delle </a:t>
            </a:r>
            <a:r>
              <a:rPr lang="it-IT" sz="4400" dirty="0" smtClean="0">
                <a:latin typeface="+mj-lt"/>
                <a:ea typeface="+mj-ea"/>
                <a:cs typeface="+mj-cs"/>
              </a:rPr>
              <a:t>Attività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-2238"/>
            <a:ext cx="4824536" cy="658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13</Words>
  <Application>Microsoft Office PowerPoint</Application>
  <PresentationFormat>Presentazione su schermo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Diag. Stati e Transizioni di Giocatore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Massimo Mecella</cp:lastModifiedBy>
  <cp:revision>18</cp:revision>
  <cp:lastPrinted>2010-05-31T16:18:24Z</cp:lastPrinted>
  <dcterms:created xsi:type="dcterms:W3CDTF">2010-05-31T16:17:58Z</dcterms:created>
  <dcterms:modified xsi:type="dcterms:W3CDTF">2010-06-17T04:41:46Z</dcterms:modified>
</cp:coreProperties>
</file>